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0275213" cy="42803763"/>
  <p:notesSz cx="6858000" cy="9144000"/>
  <p:defaultTextStyle>
    <a:defPPr>
      <a:defRPr lang="fr-FR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5E3B"/>
    <a:srgbClr val="D0B89C"/>
    <a:srgbClr val="BF6735"/>
    <a:srgbClr val="2C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20" d="100"/>
          <a:sy n="20" d="100"/>
        </p:scale>
        <p:origin x="-2130" y="1242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F715-36F4-4D0B-B9EC-E7645887803E}" type="datetimeFigureOut">
              <a:rPr lang="fr-MA" smtClean="0"/>
              <a:t>13/11/2025</a:t>
            </a:fld>
            <a:endParaRPr lang="fr-M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6AFE-21B7-46A7-A8C8-05C9474C346D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2124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F715-36F4-4D0B-B9EC-E7645887803E}" type="datetimeFigureOut">
              <a:rPr lang="fr-MA" smtClean="0"/>
              <a:t>13/11/2025</a:t>
            </a:fld>
            <a:endParaRPr lang="fr-M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6AFE-21B7-46A7-A8C8-05C9474C346D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33862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F715-36F4-4D0B-B9EC-E7645887803E}" type="datetimeFigureOut">
              <a:rPr lang="fr-MA" smtClean="0"/>
              <a:t>13/11/2025</a:t>
            </a:fld>
            <a:endParaRPr lang="fr-M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6AFE-21B7-46A7-A8C8-05C9474C346D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15270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F715-36F4-4D0B-B9EC-E7645887803E}" type="datetimeFigureOut">
              <a:rPr lang="fr-MA" smtClean="0"/>
              <a:t>13/11/2025</a:t>
            </a:fld>
            <a:endParaRPr lang="fr-M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6AFE-21B7-46A7-A8C8-05C9474C346D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66258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F715-36F4-4D0B-B9EC-E7645887803E}" type="datetimeFigureOut">
              <a:rPr lang="fr-MA" smtClean="0"/>
              <a:t>13/11/2025</a:t>
            </a:fld>
            <a:endParaRPr lang="fr-M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6AFE-21B7-46A7-A8C8-05C9474C346D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5799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F715-36F4-4D0B-B9EC-E7645887803E}" type="datetimeFigureOut">
              <a:rPr lang="fr-MA" smtClean="0"/>
              <a:t>13/11/2025</a:t>
            </a:fld>
            <a:endParaRPr lang="fr-M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6AFE-21B7-46A7-A8C8-05C9474C346D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10635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F715-36F4-4D0B-B9EC-E7645887803E}" type="datetimeFigureOut">
              <a:rPr lang="fr-MA" smtClean="0"/>
              <a:t>13/11/2025</a:t>
            </a:fld>
            <a:endParaRPr lang="fr-M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6AFE-21B7-46A7-A8C8-05C9474C346D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60809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F715-36F4-4D0B-B9EC-E7645887803E}" type="datetimeFigureOut">
              <a:rPr lang="fr-MA" smtClean="0"/>
              <a:t>13/11/2025</a:t>
            </a:fld>
            <a:endParaRPr lang="fr-M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6AFE-21B7-46A7-A8C8-05C9474C346D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82378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F715-36F4-4D0B-B9EC-E7645887803E}" type="datetimeFigureOut">
              <a:rPr lang="fr-MA" smtClean="0"/>
              <a:t>13/11/2025</a:t>
            </a:fld>
            <a:endParaRPr lang="fr-M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6AFE-21B7-46A7-A8C8-05C9474C346D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70031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F715-36F4-4D0B-B9EC-E7645887803E}" type="datetimeFigureOut">
              <a:rPr lang="fr-MA" smtClean="0"/>
              <a:t>13/11/2025</a:t>
            </a:fld>
            <a:endParaRPr lang="fr-M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6AFE-21B7-46A7-A8C8-05C9474C346D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90947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F715-36F4-4D0B-B9EC-E7645887803E}" type="datetimeFigureOut">
              <a:rPr lang="fr-MA" smtClean="0"/>
              <a:t>13/11/2025</a:t>
            </a:fld>
            <a:endParaRPr lang="fr-M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6AFE-21B7-46A7-A8C8-05C9474C346D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19604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7F715-36F4-4D0B-B9EC-E7645887803E}" type="datetimeFigureOut">
              <a:rPr lang="fr-MA" smtClean="0"/>
              <a:t>13/11/2025</a:t>
            </a:fld>
            <a:endParaRPr lang="fr-M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M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76AFE-21B7-46A7-A8C8-05C9474C346D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0617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"/>
            <a:ext cx="30275213" cy="42800995"/>
          </a:xfrm>
          <a:prstGeom prst="rect">
            <a:avLst/>
          </a:prstGeom>
        </p:spPr>
      </p:pic>
      <p:sp>
        <p:nvSpPr>
          <p:cNvPr id="20" name="Rectangle avec coins arrondis en diagonale 19"/>
          <p:cNvSpPr/>
          <p:nvPr/>
        </p:nvSpPr>
        <p:spPr>
          <a:xfrm rot="16200000">
            <a:off x="15665605" y="8940134"/>
            <a:ext cx="13744800" cy="13745640"/>
          </a:xfrm>
          <a:prstGeom prst="round2DiagRect">
            <a:avLst/>
          </a:prstGeom>
          <a:solidFill>
            <a:schemeClr val="bg1"/>
          </a:solidFill>
          <a:ln w="76200">
            <a:solidFill>
              <a:srgbClr val="BF673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18" name="Rectangle avec coins arrondis en diagonale 17"/>
          <p:cNvSpPr/>
          <p:nvPr/>
        </p:nvSpPr>
        <p:spPr>
          <a:xfrm rot="5400000">
            <a:off x="719206" y="23271172"/>
            <a:ext cx="13744800" cy="13744800"/>
          </a:xfrm>
          <a:prstGeom prst="round2DiagRect">
            <a:avLst/>
          </a:prstGeom>
          <a:solidFill>
            <a:schemeClr val="bg1"/>
          </a:solidFill>
          <a:ln w="76200">
            <a:solidFill>
              <a:srgbClr val="BF673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17" name="Rectangle avec coins arrondis en diagonale 16"/>
          <p:cNvSpPr/>
          <p:nvPr/>
        </p:nvSpPr>
        <p:spPr>
          <a:xfrm>
            <a:off x="15665184" y="23271172"/>
            <a:ext cx="13745641" cy="13744800"/>
          </a:xfrm>
          <a:prstGeom prst="round2DiagRect">
            <a:avLst/>
          </a:prstGeom>
          <a:solidFill>
            <a:schemeClr val="bg1"/>
          </a:solidFill>
          <a:ln w="76200">
            <a:solidFill>
              <a:srgbClr val="2C2E8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2" name="Rectangle avec coins arrondis en diagonale 1"/>
          <p:cNvSpPr/>
          <p:nvPr/>
        </p:nvSpPr>
        <p:spPr>
          <a:xfrm>
            <a:off x="719206" y="8940553"/>
            <a:ext cx="13744800" cy="13744800"/>
          </a:xfrm>
          <a:prstGeom prst="round2DiagRect">
            <a:avLst/>
          </a:prstGeom>
          <a:solidFill>
            <a:schemeClr val="bg1"/>
          </a:solidFill>
          <a:ln w="76200">
            <a:solidFill>
              <a:srgbClr val="2C2E83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ZoneTexte 4"/>
          <p:cNvSpPr txBox="1"/>
          <p:nvPr/>
        </p:nvSpPr>
        <p:spPr>
          <a:xfrm>
            <a:off x="726831" y="3985846"/>
            <a:ext cx="2110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MA" sz="2400" b="1" dirty="0" err="1" smtClean="0">
                <a:solidFill>
                  <a:srgbClr val="2C2E83"/>
                </a:solidFill>
                <a:latin typeface="Myriad Pro" panose="020B0503030403020204" pitchFamily="34" charset="0"/>
              </a:rPr>
              <a:t>Presenter’s</a:t>
            </a:r>
            <a:endParaRPr lang="fr-MA" sz="2400" b="1" dirty="0" smtClean="0">
              <a:solidFill>
                <a:srgbClr val="2C2E83"/>
              </a:solidFill>
              <a:latin typeface="Myriad Pro" panose="020B0503030403020204" pitchFamily="34" charset="0"/>
            </a:endParaRPr>
          </a:p>
          <a:p>
            <a:pPr algn="ctr"/>
            <a:r>
              <a:rPr lang="fr-MA" sz="2400" b="1" dirty="0" smtClean="0">
                <a:solidFill>
                  <a:srgbClr val="2C2E83"/>
                </a:solidFill>
                <a:latin typeface="Myriad Pro" panose="020B0503030403020204" pitchFamily="34" charset="0"/>
              </a:rPr>
              <a:t>Profile</a:t>
            </a:r>
          </a:p>
          <a:p>
            <a:pPr algn="ctr"/>
            <a:r>
              <a:rPr lang="fr-MA" sz="2400" b="1" dirty="0" smtClean="0">
                <a:solidFill>
                  <a:srgbClr val="2C2E83"/>
                </a:solidFill>
                <a:latin typeface="Myriad Pro" panose="020B0503030403020204" pitchFamily="34" charset="0"/>
              </a:rPr>
              <a:t>Photo</a:t>
            </a:r>
            <a:endParaRPr lang="fr-MA" sz="2400" b="1" dirty="0">
              <a:solidFill>
                <a:srgbClr val="2C2E83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153507" y="3411415"/>
            <a:ext cx="345830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rgbClr val="2C2E83"/>
                </a:solidFill>
                <a:latin typeface="Myriad Pro" panose="020B0503030403020204" pitchFamily="34" charset="0"/>
              </a:rPr>
              <a:t>Presenter’s Name:</a:t>
            </a:r>
          </a:p>
          <a:p>
            <a:r>
              <a:rPr lang="en-US" sz="3100" b="1" dirty="0" smtClean="0">
                <a:solidFill>
                  <a:srgbClr val="2C2E83"/>
                </a:solidFill>
                <a:latin typeface="Myriad Pro" panose="020B0503030403020204" pitchFamily="34" charset="0"/>
              </a:rPr>
              <a:t>Author’s Name(s):</a:t>
            </a:r>
          </a:p>
          <a:p>
            <a:r>
              <a:rPr lang="en-US" sz="3100" b="1" dirty="0" smtClean="0">
                <a:solidFill>
                  <a:srgbClr val="2C2E83"/>
                </a:solidFill>
                <a:latin typeface="Myriad Pro" panose="020B0503030403020204" pitchFamily="34" charset="0"/>
              </a:rPr>
              <a:t>Research Title:</a:t>
            </a:r>
          </a:p>
          <a:p>
            <a:r>
              <a:rPr lang="en-US" sz="3100" b="1" dirty="0" smtClean="0">
                <a:solidFill>
                  <a:srgbClr val="2C2E83"/>
                </a:solidFill>
                <a:latin typeface="Myriad Pro" panose="020B0503030403020204" pitchFamily="34" charset="0"/>
              </a:rPr>
              <a:t>Institution(s):</a:t>
            </a:r>
          </a:p>
          <a:p>
            <a:r>
              <a:rPr lang="en-US" sz="3100" b="1" dirty="0" smtClean="0">
                <a:solidFill>
                  <a:srgbClr val="2C2E83"/>
                </a:solidFill>
                <a:latin typeface="Myriad Pro" panose="020B0503030403020204" pitchFamily="34" charset="0"/>
              </a:rPr>
              <a:t>Email Address:</a:t>
            </a:r>
            <a:endParaRPr lang="fr-MA" sz="3100" b="1" dirty="0">
              <a:solidFill>
                <a:srgbClr val="2C2E83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46139" y="7126801"/>
            <a:ext cx="3978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MA" sz="2400" b="1" dirty="0">
                <a:solidFill>
                  <a:srgbClr val="2C2E83"/>
                </a:solidFill>
                <a:latin typeface="Myriad Pro" panose="020B0503030403020204" pitchFamily="34" charset="0"/>
              </a:rPr>
              <a:t>Relevant Logos to </a:t>
            </a:r>
            <a:r>
              <a:rPr lang="fr-MA" sz="2400" b="1" dirty="0" err="1">
                <a:solidFill>
                  <a:srgbClr val="2C2E83"/>
                </a:solidFill>
                <a:latin typeface="Myriad Pro" panose="020B0503030403020204" pitchFamily="34" charset="0"/>
              </a:rPr>
              <a:t>be</a:t>
            </a:r>
            <a:r>
              <a:rPr lang="fr-MA" sz="2400" b="1" dirty="0">
                <a:solidFill>
                  <a:srgbClr val="2C2E83"/>
                </a:solidFill>
                <a:latin typeface="Myriad Pro" panose="020B0503030403020204" pitchFamily="34" charset="0"/>
              </a:rPr>
              <a:t> </a:t>
            </a:r>
            <a:r>
              <a:rPr lang="fr-MA" sz="2400" b="1" dirty="0" err="1">
                <a:solidFill>
                  <a:srgbClr val="2C2E83"/>
                </a:solidFill>
                <a:latin typeface="Myriad Pro" panose="020B0503030403020204" pitchFamily="34" charset="0"/>
              </a:rPr>
              <a:t>added</a:t>
            </a:r>
            <a:endParaRPr lang="fr-MA" sz="2400" b="1" dirty="0">
              <a:solidFill>
                <a:srgbClr val="2C2E83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3385" y="3188677"/>
            <a:ext cx="2110153" cy="2977661"/>
          </a:xfrm>
          <a:prstGeom prst="rect">
            <a:avLst/>
          </a:prstGeom>
          <a:noFill/>
          <a:ln w="9525">
            <a:solidFill>
              <a:srgbClr val="2C2E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9" name="Rectangle 8"/>
          <p:cNvSpPr/>
          <p:nvPr/>
        </p:nvSpPr>
        <p:spPr>
          <a:xfrm>
            <a:off x="679939" y="6494585"/>
            <a:ext cx="13413713" cy="1751312"/>
          </a:xfrm>
          <a:prstGeom prst="rect">
            <a:avLst/>
          </a:prstGeom>
          <a:noFill/>
          <a:ln w="9525">
            <a:solidFill>
              <a:srgbClr val="2C2E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11" name="ZoneTexte 10"/>
          <p:cNvSpPr txBox="1"/>
          <p:nvPr/>
        </p:nvSpPr>
        <p:spPr>
          <a:xfrm>
            <a:off x="911934" y="9724244"/>
            <a:ext cx="13413712" cy="902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033" lvl="1" indent="-400017" defTabSz="800033" eaLnBrk="0" hangingPunct="0">
              <a:lnSpc>
                <a:spcPct val="110000"/>
              </a:lnSpc>
              <a:spcBef>
                <a:spcPct val="50000"/>
              </a:spcBef>
              <a:buSzPct val="100000"/>
              <a:defRPr/>
            </a:pPr>
            <a:r>
              <a:rPr lang="en-US" sz="4400" b="1" dirty="0" smtClean="0">
                <a:solidFill>
                  <a:srgbClr val="8A5E3B"/>
                </a:solidFill>
                <a:latin typeface="Myriad Pro" panose="020B0503030403020204" pitchFamily="34" charset="0"/>
              </a:rPr>
              <a:t>		</a:t>
            </a:r>
            <a:r>
              <a:rPr lang="en-US" sz="4400" b="1" u="sng" dirty="0" smtClean="0">
                <a:solidFill>
                  <a:srgbClr val="8A5E3B"/>
                </a:solidFill>
                <a:latin typeface="Myriad Pro" panose="020B0503030403020204" pitchFamily="34" charset="0"/>
              </a:rPr>
              <a:t>Introduction</a:t>
            </a:r>
          </a:p>
          <a:p>
            <a:pPr algn="just"/>
            <a:endParaRPr lang="fr-MA" sz="2800" dirty="0" smtClean="0"/>
          </a:p>
          <a:p>
            <a:pPr algn="just"/>
            <a:r>
              <a:rPr lang="fr-MA" sz="2800" dirty="0" smtClean="0"/>
              <a:t>Post </a:t>
            </a:r>
            <a:r>
              <a:rPr lang="fr-MA" sz="2800" dirty="0"/>
              <a:t>quorum </a:t>
            </a:r>
            <a:r>
              <a:rPr lang="fr-MA" sz="2800" dirty="0" err="1"/>
              <a:t>necem</a:t>
            </a:r>
            <a:r>
              <a:rPr lang="fr-MA" sz="2800" dirty="0"/>
              <a:t> nihilo </a:t>
            </a:r>
            <a:r>
              <a:rPr lang="fr-MA" sz="2800" dirty="0" err="1"/>
              <a:t>lenius</a:t>
            </a:r>
            <a:r>
              <a:rPr lang="fr-MA" sz="2800" dirty="0"/>
              <a:t> </a:t>
            </a:r>
            <a:r>
              <a:rPr lang="fr-MA" sz="2800" dirty="0" err="1"/>
              <a:t>ferociens</a:t>
            </a:r>
            <a:r>
              <a:rPr lang="fr-MA" sz="2800" dirty="0"/>
              <a:t> Gallus ut </a:t>
            </a:r>
            <a:r>
              <a:rPr lang="fr-MA" sz="2800" dirty="0" err="1"/>
              <a:t>leo</a:t>
            </a:r>
            <a:r>
              <a:rPr lang="fr-MA" sz="2800" dirty="0"/>
              <a:t> </a:t>
            </a:r>
            <a:r>
              <a:rPr lang="fr-MA" sz="2800" dirty="0" err="1"/>
              <a:t>cadaveribus</a:t>
            </a:r>
            <a:r>
              <a:rPr lang="fr-MA" sz="2800" dirty="0"/>
              <a:t> </a:t>
            </a:r>
            <a:r>
              <a:rPr lang="fr-MA" sz="2800" dirty="0" err="1"/>
              <a:t>pastus</a:t>
            </a:r>
            <a:r>
              <a:rPr lang="fr-MA" sz="2800" dirty="0"/>
              <a:t> </a:t>
            </a:r>
            <a:r>
              <a:rPr lang="fr-MA" sz="2800" dirty="0" err="1"/>
              <a:t>multa</a:t>
            </a:r>
            <a:r>
              <a:rPr lang="fr-MA" sz="2800" dirty="0"/>
              <a:t> </a:t>
            </a:r>
            <a:r>
              <a:rPr lang="fr-MA" sz="2800" dirty="0" err="1"/>
              <a:t>huius</a:t>
            </a:r>
            <a:r>
              <a:rPr lang="fr-MA" sz="2800" dirty="0"/>
              <a:t> </a:t>
            </a:r>
            <a:r>
              <a:rPr lang="fr-MA" sz="2800" dirty="0" err="1"/>
              <a:t>modi</a:t>
            </a:r>
            <a:r>
              <a:rPr lang="fr-MA" sz="2800" dirty="0"/>
              <a:t> </a:t>
            </a:r>
            <a:r>
              <a:rPr lang="fr-MA" sz="2800" dirty="0" err="1"/>
              <a:t>scrutabatur</a:t>
            </a:r>
            <a:r>
              <a:rPr lang="fr-MA" sz="2800" dirty="0"/>
              <a:t>. </a:t>
            </a:r>
            <a:r>
              <a:rPr lang="fr-MA" sz="2800" dirty="0" err="1"/>
              <a:t>quae</a:t>
            </a:r>
            <a:r>
              <a:rPr lang="fr-MA" sz="2800" dirty="0"/>
              <a:t> </a:t>
            </a:r>
            <a:r>
              <a:rPr lang="fr-MA" sz="2800" dirty="0" err="1"/>
              <a:t>singula</a:t>
            </a:r>
            <a:r>
              <a:rPr lang="fr-MA" sz="2800" dirty="0"/>
              <a:t> </a:t>
            </a:r>
            <a:r>
              <a:rPr lang="fr-MA" sz="2800" dirty="0" err="1"/>
              <a:t>narrare</a:t>
            </a:r>
            <a:r>
              <a:rPr lang="fr-MA" sz="2800" dirty="0"/>
              <a:t> non </a:t>
            </a:r>
            <a:r>
              <a:rPr lang="fr-MA" sz="2800" dirty="0" err="1"/>
              <a:t>refert</a:t>
            </a:r>
            <a:r>
              <a:rPr lang="fr-MA" sz="2800" dirty="0"/>
              <a:t>, me </a:t>
            </a:r>
            <a:r>
              <a:rPr lang="fr-MA" sz="2800" dirty="0" err="1"/>
              <a:t>professione</a:t>
            </a:r>
            <a:r>
              <a:rPr lang="fr-MA" sz="2800" dirty="0"/>
              <a:t> </a:t>
            </a:r>
            <a:r>
              <a:rPr lang="fr-MA" sz="2800" dirty="0" err="1"/>
              <a:t>modum</a:t>
            </a:r>
            <a:r>
              <a:rPr lang="fr-MA" sz="2800" dirty="0"/>
              <a:t>, quod </a:t>
            </a:r>
            <a:r>
              <a:rPr lang="fr-MA" sz="2800" dirty="0" err="1"/>
              <a:t>evitandum</a:t>
            </a:r>
            <a:r>
              <a:rPr lang="fr-MA" sz="2800" dirty="0"/>
              <a:t> est, </a:t>
            </a:r>
            <a:r>
              <a:rPr lang="fr-MA" sz="2800" dirty="0" err="1"/>
              <a:t>excedamus</a:t>
            </a:r>
            <a:r>
              <a:rPr lang="fr-MA" sz="2800" dirty="0"/>
              <a:t>.</a:t>
            </a:r>
          </a:p>
          <a:p>
            <a:pPr algn="just"/>
            <a:endParaRPr lang="fr-MA" sz="2800" dirty="0"/>
          </a:p>
          <a:p>
            <a:pPr algn="just"/>
            <a:r>
              <a:rPr lang="fr-MA" sz="2800" dirty="0" err="1"/>
              <a:t>Omitto</a:t>
            </a:r>
            <a:r>
              <a:rPr lang="fr-MA" sz="2800" dirty="0"/>
              <a:t> </a:t>
            </a:r>
            <a:r>
              <a:rPr lang="fr-MA" sz="2800" dirty="0" err="1"/>
              <a:t>iuris</a:t>
            </a:r>
            <a:r>
              <a:rPr lang="fr-MA" sz="2800" dirty="0"/>
              <a:t> </a:t>
            </a:r>
            <a:r>
              <a:rPr lang="fr-MA" sz="2800" dirty="0" err="1"/>
              <a:t>dictionem</a:t>
            </a:r>
            <a:r>
              <a:rPr lang="fr-MA" sz="2800" dirty="0"/>
              <a:t> in libera </a:t>
            </a:r>
            <a:r>
              <a:rPr lang="fr-MA" sz="2800" dirty="0" err="1"/>
              <a:t>civitate</a:t>
            </a:r>
            <a:r>
              <a:rPr lang="fr-MA" sz="2800" dirty="0"/>
              <a:t> contra </a:t>
            </a:r>
            <a:r>
              <a:rPr lang="fr-MA" sz="2800" dirty="0" err="1"/>
              <a:t>leges</a:t>
            </a:r>
            <a:r>
              <a:rPr lang="fr-MA" sz="2800" dirty="0"/>
              <a:t> </a:t>
            </a:r>
            <a:r>
              <a:rPr lang="fr-MA" sz="2800" dirty="0" err="1"/>
              <a:t>senatusque</a:t>
            </a:r>
            <a:r>
              <a:rPr lang="fr-MA" sz="2800" dirty="0"/>
              <a:t> consulta; </a:t>
            </a:r>
            <a:r>
              <a:rPr lang="fr-MA" sz="2800" dirty="0" err="1"/>
              <a:t>caedes</a:t>
            </a:r>
            <a:r>
              <a:rPr lang="fr-MA" sz="2800" dirty="0"/>
              <a:t> </a:t>
            </a:r>
            <a:r>
              <a:rPr lang="fr-MA" sz="2800" dirty="0" err="1"/>
              <a:t>relinquo</a:t>
            </a:r>
            <a:r>
              <a:rPr lang="fr-MA" sz="2800" dirty="0"/>
              <a:t>; </a:t>
            </a:r>
            <a:r>
              <a:rPr lang="fr-MA" sz="2800" dirty="0" err="1"/>
              <a:t>libidines</a:t>
            </a:r>
            <a:r>
              <a:rPr lang="fr-MA" sz="2800" dirty="0"/>
              <a:t> </a:t>
            </a:r>
            <a:r>
              <a:rPr lang="fr-MA" sz="2800" dirty="0" err="1"/>
              <a:t>praetereo</a:t>
            </a:r>
            <a:r>
              <a:rPr lang="fr-MA" sz="2800" dirty="0"/>
              <a:t>, </a:t>
            </a:r>
            <a:r>
              <a:rPr lang="fr-MA" sz="2800" dirty="0" err="1"/>
              <a:t>quarum</a:t>
            </a:r>
            <a:r>
              <a:rPr lang="fr-MA" sz="2800" dirty="0"/>
              <a:t> </a:t>
            </a:r>
            <a:r>
              <a:rPr lang="fr-MA" sz="2800" dirty="0" err="1"/>
              <a:t>acerbissimum</a:t>
            </a:r>
            <a:r>
              <a:rPr lang="fr-MA" sz="2800" dirty="0"/>
              <a:t> </a:t>
            </a:r>
            <a:r>
              <a:rPr lang="fr-MA" sz="2800" dirty="0" err="1"/>
              <a:t>extat</a:t>
            </a:r>
            <a:r>
              <a:rPr lang="fr-MA" sz="2800" dirty="0"/>
              <a:t> </a:t>
            </a:r>
            <a:r>
              <a:rPr lang="fr-MA" sz="2800" dirty="0" err="1"/>
              <a:t>indicium</a:t>
            </a:r>
            <a:r>
              <a:rPr lang="fr-MA" sz="2800" dirty="0"/>
              <a:t> et ad </a:t>
            </a:r>
            <a:r>
              <a:rPr lang="fr-MA" sz="2800" dirty="0" err="1"/>
              <a:t>insignem</a:t>
            </a:r>
            <a:r>
              <a:rPr lang="fr-MA" sz="2800" dirty="0"/>
              <a:t> memoriam </a:t>
            </a:r>
            <a:r>
              <a:rPr lang="fr-MA" sz="2800" dirty="0" err="1"/>
              <a:t>turpitudinis</a:t>
            </a:r>
            <a:r>
              <a:rPr lang="fr-MA" sz="2800" dirty="0"/>
              <a:t> et </a:t>
            </a:r>
            <a:r>
              <a:rPr lang="fr-MA" sz="2800" dirty="0" err="1"/>
              <a:t>paene</a:t>
            </a:r>
            <a:r>
              <a:rPr lang="fr-MA" sz="2800" dirty="0"/>
              <a:t> ad </a:t>
            </a:r>
            <a:r>
              <a:rPr lang="fr-MA" sz="2800" dirty="0" err="1"/>
              <a:t>iustum</a:t>
            </a:r>
            <a:r>
              <a:rPr lang="fr-MA" sz="2800" dirty="0"/>
              <a:t> </a:t>
            </a:r>
            <a:r>
              <a:rPr lang="fr-MA" sz="2800" dirty="0" err="1"/>
              <a:t>odium</a:t>
            </a:r>
            <a:r>
              <a:rPr lang="fr-MA" sz="2800" dirty="0"/>
              <a:t> </a:t>
            </a:r>
            <a:r>
              <a:rPr lang="fr-MA" sz="2800" dirty="0" err="1"/>
              <a:t>imperii</a:t>
            </a:r>
            <a:r>
              <a:rPr lang="fr-MA" sz="2800" dirty="0"/>
              <a:t> </a:t>
            </a:r>
            <a:r>
              <a:rPr lang="fr-MA" sz="2800" dirty="0" err="1"/>
              <a:t>nostri</a:t>
            </a:r>
            <a:r>
              <a:rPr lang="fr-MA" sz="2800" dirty="0"/>
              <a:t>, quod constat </a:t>
            </a:r>
            <a:r>
              <a:rPr lang="fr-MA" sz="2800" dirty="0" err="1"/>
              <a:t>nobilissimas</a:t>
            </a:r>
            <a:r>
              <a:rPr lang="fr-MA" sz="2800" dirty="0"/>
              <a:t> </a:t>
            </a:r>
            <a:r>
              <a:rPr lang="fr-MA" sz="2800" dirty="0" err="1"/>
              <a:t>virgines</a:t>
            </a:r>
            <a:r>
              <a:rPr lang="fr-MA" sz="2800" dirty="0"/>
              <a:t> se in </a:t>
            </a:r>
            <a:r>
              <a:rPr lang="fr-MA" sz="2800" dirty="0" err="1"/>
              <a:t>puteos</a:t>
            </a:r>
            <a:r>
              <a:rPr lang="fr-MA" sz="2800" dirty="0"/>
              <a:t> </a:t>
            </a:r>
            <a:r>
              <a:rPr lang="fr-MA" sz="2800" dirty="0" err="1"/>
              <a:t>abiecisse</a:t>
            </a:r>
            <a:r>
              <a:rPr lang="fr-MA" sz="2800" dirty="0"/>
              <a:t> et morte </a:t>
            </a:r>
            <a:r>
              <a:rPr lang="fr-MA" sz="2800" dirty="0" err="1"/>
              <a:t>voluntaria</a:t>
            </a:r>
            <a:r>
              <a:rPr lang="fr-MA" sz="2800" dirty="0"/>
              <a:t> </a:t>
            </a:r>
            <a:r>
              <a:rPr lang="fr-MA" sz="2800" dirty="0" err="1"/>
              <a:t>necessariam</a:t>
            </a:r>
            <a:r>
              <a:rPr lang="fr-MA" sz="2800" dirty="0"/>
              <a:t> </a:t>
            </a:r>
            <a:r>
              <a:rPr lang="fr-MA" sz="2800" dirty="0" err="1"/>
              <a:t>turpitudinem</a:t>
            </a:r>
            <a:r>
              <a:rPr lang="fr-MA" sz="2800" dirty="0"/>
              <a:t> </a:t>
            </a:r>
            <a:r>
              <a:rPr lang="fr-MA" sz="2800" dirty="0" err="1"/>
              <a:t>depulisse</a:t>
            </a:r>
            <a:r>
              <a:rPr lang="fr-MA" sz="2800" dirty="0"/>
              <a:t>. Nec </a:t>
            </a:r>
            <a:r>
              <a:rPr lang="fr-MA" sz="2800" dirty="0" err="1"/>
              <a:t>haec</a:t>
            </a:r>
            <a:r>
              <a:rPr lang="fr-MA" sz="2800" dirty="0"/>
              <a:t> </a:t>
            </a:r>
            <a:r>
              <a:rPr lang="fr-MA" sz="2800" dirty="0" err="1"/>
              <a:t>idcirco</a:t>
            </a:r>
            <a:r>
              <a:rPr lang="fr-MA" sz="2800" dirty="0"/>
              <a:t> </a:t>
            </a:r>
            <a:r>
              <a:rPr lang="fr-MA" sz="2800" dirty="0" err="1"/>
              <a:t>omitto</a:t>
            </a:r>
            <a:r>
              <a:rPr lang="fr-MA" sz="2800" dirty="0"/>
              <a:t>, quod non </a:t>
            </a:r>
            <a:r>
              <a:rPr lang="fr-MA" sz="2800" dirty="0" err="1"/>
              <a:t>gravissima</a:t>
            </a:r>
            <a:r>
              <a:rPr lang="fr-MA" sz="2800" dirty="0"/>
              <a:t> </a:t>
            </a:r>
            <a:r>
              <a:rPr lang="fr-MA" sz="2800" dirty="0" err="1"/>
              <a:t>sint</a:t>
            </a:r>
            <a:r>
              <a:rPr lang="fr-MA" sz="2800" dirty="0"/>
              <a:t>, </a:t>
            </a:r>
            <a:r>
              <a:rPr lang="fr-MA" sz="2800" dirty="0" err="1"/>
              <a:t>sed</a:t>
            </a:r>
            <a:r>
              <a:rPr lang="fr-MA" sz="2800" dirty="0"/>
              <a:t> quia nunc sine teste dico.</a:t>
            </a:r>
          </a:p>
          <a:p>
            <a:pPr algn="just"/>
            <a:endParaRPr lang="fr-MA" sz="2800" dirty="0"/>
          </a:p>
          <a:p>
            <a:pPr algn="just"/>
            <a:r>
              <a:rPr lang="fr-MA" sz="2800" dirty="0" err="1"/>
              <a:t>Iam</a:t>
            </a:r>
            <a:r>
              <a:rPr lang="fr-MA" sz="2800" dirty="0"/>
              <a:t> </a:t>
            </a:r>
            <a:r>
              <a:rPr lang="fr-MA" sz="2800" dirty="0" err="1"/>
              <a:t>virtutem</a:t>
            </a:r>
            <a:r>
              <a:rPr lang="fr-MA" sz="2800" dirty="0"/>
              <a:t> ex </a:t>
            </a:r>
            <a:r>
              <a:rPr lang="fr-MA" sz="2800" dirty="0" err="1"/>
              <a:t>consuetudine</a:t>
            </a:r>
            <a:r>
              <a:rPr lang="fr-MA" sz="2800" dirty="0"/>
              <a:t> vitae </a:t>
            </a:r>
            <a:r>
              <a:rPr lang="fr-MA" sz="2800" dirty="0" err="1"/>
              <a:t>sermonisque</a:t>
            </a:r>
            <a:r>
              <a:rPr lang="fr-MA" sz="2800" dirty="0"/>
              <a:t> </a:t>
            </a:r>
            <a:r>
              <a:rPr lang="fr-MA" sz="2800" dirty="0" err="1"/>
              <a:t>nostri</a:t>
            </a:r>
            <a:r>
              <a:rPr lang="fr-MA" sz="2800" dirty="0"/>
              <a:t> </a:t>
            </a:r>
            <a:r>
              <a:rPr lang="fr-MA" sz="2800" dirty="0" err="1"/>
              <a:t>interpretemur</a:t>
            </a:r>
            <a:r>
              <a:rPr lang="fr-MA" sz="2800" dirty="0"/>
              <a:t> nec </a:t>
            </a:r>
            <a:r>
              <a:rPr lang="fr-MA" sz="2800" dirty="0" err="1"/>
              <a:t>eam</a:t>
            </a:r>
            <a:r>
              <a:rPr lang="fr-MA" sz="2800" dirty="0"/>
              <a:t>, ut quidam </a:t>
            </a:r>
            <a:r>
              <a:rPr lang="fr-MA" sz="2800" dirty="0" err="1"/>
              <a:t>docti</a:t>
            </a:r>
            <a:r>
              <a:rPr lang="fr-MA" sz="2800" dirty="0"/>
              <a:t>, </a:t>
            </a:r>
            <a:r>
              <a:rPr lang="fr-MA" sz="2800" dirty="0" err="1"/>
              <a:t>verborum</a:t>
            </a:r>
            <a:r>
              <a:rPr lang="fr-MA" sz="2800" dirty="0"/>
              <a:t> </a:t>
            </a:r>
            <a:r>
              <a:rPr lang="fr-MA" sz="2800" dirty="0" err="1"/>
              <a:t>magnificentia</a:t>
            </a:r>
            <a:r>
              <a:rPr lang="fr-MA" sz="2800" dirty="0"/>
              <a:t> </a:t>
            </a:r>
            <a:r>
              <a:rPr lang="fr-MA" sz="2800" dirty="0" err="1"/>
              <a:t>metiamur</a:t>
            </a:r>
            <a:r>
              <a:rPr lang="fr-MA" sz="2800" dirty="0"/>
              <a:t> </a:t>
            </a:r>
            <a:r>
              <a:rPr lang="fr-MA" sz="2800" dirty="0" err="1"/>
              <a:t>virosque</a:t>
            </a:r>
            <a:r>
              <a:rPr lang="fr-MA" sz="2800" dirty="0"/>
              <a:t> </a:t>
            </a:r>
            <a:r>
              <a:rPr lang="fr-MA" sz="2800" dirty="0" err="1"/>
              <a:t>bonos</a:t>
            </a:r>
            <a:r>
              <a:rPr lang="fr-MA" sz="2800" dirty="0"/>
              <a:t> </a:t>
            </a:r>
            <a:r>
              <a:rPr lang="fr-MA" sz="2800" dirty="0" err="1"/>
              <a:t>eos</a:t>
            </a:r>
            <a:r>
              <a:rPr lang="fr-MA" sz="2800" dirty="0"/>
              <a:t>, qui </a:t>
            </a:r>
            <a:r>
              <a:rPr lang="fr-MA" sz="2800" dirty="0" err="1"/>
              <a:t>habentur</a:t>
            </a:r>
            <a:r>
              <a:rPr lang="fr-MA" sz="2800" dirty="0"/>
              <a:t>, </a:t>
            </a:r>
            <a:r>
              <a:rPr lang="fr-MA" sz="2800" dirty="0" err="1"/>
              <a:t>numeremus</a:t>
            </a:r>
            <a:r>
              <a:rPr lang="fr-MA" sz="2800" dirty="0"/>
              <a:t>, </a:t>
            </a:r>
            <a:r>
              <a:rPr lang="fr-MA" sz="2800" dirty="0" err="1"/>
              <a:t>Paulos</a:t>
            </a:r>
            <a:r>
              <a:rPr lang="fr-MA" sz="2800" dirty="0"/>
              <a:t>, </a:t>
            </a:r>
            <a:r>
              <a:rPr lang="fr-MA" sz="2800" dirty="0" err="1"/>
              <a:t>Catones</a:t>
            </a:r>
            <a:r>
              <a:rPr lang="fr-MA" sz="2800" dirty="0"/>
              <a:t>, </a:t>
            </a:r>
            <a:r>
              <a:rPr lang="fr-MA" sz="2800" dirty="0" err="1"/>
              <a:t>Galos</a:t>
            </a:r>
            <a:r>
              <a:rPr lang="fr-MA" sz="2800" dirty="0"/>
              <a:t>, </a:t>
            </a:r>
            <a:r>
              <a:rPr lang="fr-MA" sz="2800" dirty="0" err="1"/>
              <a:t>Scipiones</a:t>
            </a:r>
            <a:r>
              <a:rPr lang="fr-MA" sz="2800" dirty="0"/>
              <a:t>, Philos; </a:t>
            </a:r>
            <a:r>
              <a:rPr lang="fr-MA" sz="2800" dirty="0" err="1"/>
              <a:t>his</a:t>
            </a:r>
            <a:r>
              <a:rPr lang="fr-MA" sz="2800" dirty="0"/>
              <a:t> </a:t>
            </a:r>
            <a:r>
              <a:rPr lang="fr-MA" sz="2800" dirty="0" err="1"/>
              <a:t>communis</a:t>
            </a:r>
            <a:r>
              <a:rPr lang="fr-MA" sz="2800" dirty="0"/>
              <a:t> </a:t>
            </a:r>
            <a:r>
              <a:rPr lang="fr-MA" sz="2800" dirty="0" err="1"/>
              <a:t>vita</a:t>
            </a:r>
            <a:r>
              <a:rPr lang="fr-MA" sz="2800" dirty="0"/>
              <a:t> contenta est; </a:t>
            </a:r>
            <a:r>
              <a:rPr lang="fr-MA" sz="2800" dirty="0" err="1"/>
              <a:t>eos</a:t>
            </a:r>
            <a:r>
              <a:rPr lang="fr-MA" sz="2800" dirty="0"/>
              <a:t> </a:t>
            </a:r>
            <a:r>
              <a:rPr lang="fr-MA" sz="2800" dirty="0" err="1"/>
              <a:t>autem</a:t>
            </a:r>
            <a:r>
              <a:rPr lang="fr-MA" sz="2800" dirty="0"/>
              <a:t> </a:t>
            </a:r>
            <a:r>
              <a:rPr lang="fr-MA" sz="2800" dirty="0" err="1"/>
              <a:t>omittamus</a:t>
            </a:r>
            <a:r>
              <a:rPr lang="fr-MA" sz="2800" dirty="0"/>
              <a:t>, qui </a:t>
            </a:r>
            <a:r>
              <a:rPr lang="fr-MA" sz="2800" dirty="0" err="1"/>
              <a:t>omnino</a:t>
            </a:r>
            <a:r>
              <a:rPr lang="fr-MA" sz="2800" dirty="0"/>
              <a:t> </a:t>
            </a:r>
            <a:r>
              <a:rPr lang="fr-MA" sz="2800" dirty="0" err="1"/>
              <a:t>nusquam</a:t>
            </a:r>
            <a:r>
              <a:rPr lang="fr-MA" sz="2800" dirty="0"/>
              <a:t> </a:t>
            </a:r>
            <a:r>
              <a:rPr lang="fr-MA" sz="2800" dirty="0" err="1"/>
              <a:t>reperiuntur</a:t>
            </a:r>
            <a:r>
              <a:rPr lang="fr-MA" sz="2800" dirty="0"/>
              <a:t>.</a:t>
            </a:r>
          </a:p>
          <a:p>
            <a:pPr algn="just"/>
            <a:endParaRPr lang="fr-MA" sz="2800" dirty="0"/>
          </a:p>
          <a:p>
            <a:pPr algn="just"/>
            <a:r>
              <a:rPr lang="fr-MA" sz="2800" dirty="0"/>
              <a:t>Post quorum </a:t>
            </a:r>
            <a:r>
              <a:rPr lang="fr-MA" sz="2800" dirty="0" err="1"/>
              <a:t>necem</a:t>
            </a:r>
            <a:r>
              <a:rPr lang="fr-MA" sz="2800" dirty="0"/>
              <a:t> nihilo </a:t>
            </a:r>
            <a:r>
              <a:rPr lang="fr-MA" sz="2800" dirty="0" err="1"/>
              <a:t>lenius</a:t>
            </a:r>
            <a:r>
              <a:rPr lang="fr-MA" sz="2800" dirty="0"/>
              <a:t> </a:t>
            </a:r>
            <a:r>
              <a:rPr lang="fr-MA" sz="2800" dirty="0" err="1"/>
              <a:t>ferociens</a:t>
            </a:r>
            <a:r>
              <a:rPr lang="fr-MA" sz="2800" dirty="0"/>
              <a:t> Gallus ut </a:t>
            </a:r>
            <a:r>
              <a:rPr lang="fr-MA" sz="2800" dirty="0" err="1"/>
              <a:t>leo</a:t>
            </a:r>
            <a:r>
              <a:rPr lang="fr-MA" sz="2800" dirty="0"/>
              <a:t> </a:t>
            </a:r>
            <a:r>
              <a:rPr lang="fr-MA" sz="2800" dirty="0" err="1"/>
              <a:t>cadaveribus</a:t>
            </a:r>
            <a:r>
              <a:rPr lang="fr-MA" sz="2800" dirty="0"/>
              <a:t> </a:t>
            </a:r>
            <a:r>
              <a:rPr lang="fr-MA" sz="2800" dirty="0" err="1"/>
              <a:t>pastus</a:t>
            </a:r>
            <a:r>
              <a:rPr lang="fr-MA" sz="2800" dirty="0"/>
              <a:t> </a:t>
            </a:r>
            <a:r>
              <a:rPr lang="fr-MA" sz="2800" dirty="0" err="1"/>
              <a:t>multa</a:t>
            </a:r>
            <a:r>
              <a:rPr lang="fr-MA" sz="2800" dirty="0"/>
              <a:t> </a:t>
            </a:r>
            <a:r>
              <a:rPr lang="fr-MA" sz="2800" dirty="0" err="1"/>
              <a:t>huius</a:t>
            </a:r>
            <a:r>
              <a:rPr lang="fr-MA" sz="2800" dirty="0"/>
              <a:t> </a:t>
            </a:r>
            <a:r>
              <a:rPr lang="fr-MA" sz="2800" dirty="0" err="1"/>
              <a:t>modi</a:t>
            </a:r>
            <a:r>
              <a:rPr lang="fr-MA" sz="2800" dirty="0"/>
              <a:t> </a:t>
            </a:r>
            <a:r>
              <a:rPr lang="fr-MA" sz="2800" dirty="0" err="1"/>
              <a:t>scrutabatur</a:t>
            </a:r>
            <a:r>
              <a:rPr lang="fr-MA" sz="2800" dirty="0"/>
              <a:t>. </a:t>
            </a:r>
            <a:r>
              <a:rPr lang="fr-MA" sz="2800" dirty="0" err="1"/>
              <a:t>quae</a:t>
            </a:r>
            <a:r>
              <a:rPr lang="fr-MA" sz="2800" dirty="0"/>
              <a:t> </a:t>
            </a:r>
            <a:r>
              <a:rPr lang="fr-MA" sz="2800" dirty="0" err="1"/>
              <a:t>singula</a:t>
            </a:r>
            <a:r>
              <a:rPr lang="fr-MA" sz="2800" dirty="0"/>
              <a:t> </a:t>
            </a:r>
            <a:r>
              <a:rPr lang="fr-MA" sz="2800" dirty="0" err="1"/>
              <a:t>narrare</a:t>
            </a:r>
            <a:r>
              <a:rPr lang="fr-MA" sz="2800" dirty="0"/>
              <a:t> non </a:t>
            </a:r>
            <a:r>
              <a:rPr lang="fr-MA" sz="2800" dirty="0" err="1"/>
              <a:t>refert</a:t>
            </a:r>
            <a:r>
              <a:rPr lang="fr-MA" sz="2800" dirty="0"/>
              <a:t>, me </a:t>
            </a:r>
            <a:r>
              <a:rPr lang="fr-MA" sz="2800" dirty="0" err="1"/>
              <a:t>professione</a:t>
            </a:r>
            <a:r>
              <a:rPr lang="fr-MA" sz="2800" dirty="0"/>
              <a:t> </a:t>
            </a:r>
            <a:r>
              <a:rPr lang="fr-MA" sz="2800" dirty="0" err="1"/>
              <a:t>modum</a:t>
            </a:r>
            <a:r>
              <a:rPr lang="fr-MA" sz="2800" dirty="0"/>
              <a:t>, quod </a:t>
            </a:r>
            <a:r>
              <a:rPr lang="fr-MA" sz="2800" dirty="0" err="1"/>
              <a:t>evitandum</a:t>
            </a:r>
            <a:r>
              <a:rPr lang="fr-MA" sz="2800" dirty="0"/>
              <a:t> est, </a:t>
            </a:r>
            <a:r>
              <a:rPr lang="fr-MA" sz="2800" dirty="0" err="1"/>
              <a:t>excedamus</a:t>
            </a:r>
            <a:r>
              <a:rPr lang="fr-MA" sz="2800" dirty="0"/>
              <a:t>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5927564" y="9724244"/>
            <a:ext cx="13267775" cy="902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17" indent="-400017" defTabSz="800033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8A5E3B"/>
                </a:solidFill>
                <a:latin typeface="Myriad Pro" panose="020B0503030403020204" pitchFamily="34" charset="0"/>
              </a:rPr>
              <a:t>		</a:t>
            </a:r>
            <a:r>
              <a:rPr lang="en-US" sz="4400" b="1" dirty="0" smtClean="0">
                <a:solidFill>
                  <a:srgbClr val="8A5E3B"/>
                </a:solidFill>
                <a:latin typeface="Myriad Pro" panose="020B0503030403020204" pitchFamily="34" charset="0"/>
              </a:rPr>
              <a:t>	</a:t>
            </a:r>
            <a:r>
              <a:rPr lang="en-US" sz="4400" b="1" u="sng" dirty="0" smtClean="0">
                <a:solidFill>
                  <a:srgbClr val="8A5E3B"/>
                </a:solidFill>
              </a:rPr>
              <a:t>Methodology</a:t>
            </a:r>
            <a:endParaRPr lang="en-US" sz="4400" dirty="0" smtClean="0">
              <a:solidFill>
                <a:srgbClr val="8A5E3B"/>
              </a:solidFill>
            </a:endParaRPr>
          </a:p>
          <a:p>
            <a:pPr algn="just"/>
            <a:endParaRPr lang="fr-MA" sz="2800" dirty="0" smtClean="0"/>
          </a:p>
          <a:p>
            <a:pPr algn="just"/>
            <a:r>
              <a:rPr lang="fr-MA" sz="2800" dirty="0" smtClean="0"/>
              <a:t>Post </a:t>
            </a:r>
            <a:r>
              <a:rPr lang="fr-MA" sz="2800" dirty="0"/>
              <a:t>quorum </a:t>
            </a:r>
            <a:r>
              <a:rPr lang="fr-MA" sz="2800" dirty="0" err="1"/>
              <a:t>necem</a:t>
            </a:r>
            <a:r>
              <a:rPr lang="fr-MA" sz="2800" dirty="0"/>
              <a:t> nihilo </a:t>
            </a:r>
            <a:r>
              <a:rPr lang="fr-MA" sz="2800" dirty="0" err="1"/>
              <a:t>lenius</a:t>
            </a:r>
            <a:r>
              <a:rPr lang="fr-MA" sz="2800" dirty="0"/>
              <a:t> </a:t>
            </a:r>
            <a:r>
              <a:rPr lang="fr-MA" sz="2800" dirty="0" err="1"/>
              <a:t>ferociens</a:t>
            </a:r>
            <a:r>
              <a:rPr lang="fr-MA" sz="2800" dirty="0"/>
              <a:t> Gallus ut </a:t>
            </a:r>
            <a:r>
              <a:rPr lang="fr-MA" sz="2800" dirty="0" err="1"/>
              <a:t>leo</a:t>
            </a:r>
            <a:r>
              <a:rPr lang="fr-MA" sz="2800" dirty="0"/>
              <a:t> </a:t>
            </a:r>
            <a:r>
              <a:rPr lang="fr-MA" sz="2800" dirty="0" err="1"/>
              <a:t>cadaveribus</a:t>
            </a:r>
            <a:r>
              <a:rPr lang="fr-MA" sz="2800" dirty="0"/>
              <a:t> </a:t>
            </a:r>
            <a:r>
              <a:rPr lang="fr-MA" sz="2800" dirty="0" err="1"/>
              <a:t>pastus</a:t>
            </a:r>
            <a:r>
              <a:rPr lang="fr-MA" sz="2800" dirty="0"/>
              <a:t> </a:t>
            </a:r>
            <a:r>
              <a:rPr lang="fr-MA" sz="2800" dirty="0" err="1"/>
              <a:t>multa</a:t>
            </a:r>
            <a:r>
              <a:rPr lang="fr-MA" sz="2800" dirty="0"/>
              <a:t> </a:t>
            </a:r>
            <a:r>
              <a:rPr lang="fr-MA" sz="2800" dirty="0" err="1"/>
              <a:t>huius</a:t>
            </a:r>
            <a:r>
              <a:rPr lang="fr-MA" sz="2800" dirty="0"/>
              <a:t> </a:t>
            </a:r>
            <a:r>
              <a:rPr lang="fr-MA" sz="2800" dirty="0" err="1"/>
              <a:t>modi</a:t>
            </a:r>
            <a:r>
              <a:rPr lang="fr-MA" sz="2800" dirty="0"/>
              <a:t> </a:t>
            </a:r>
            <a:r>
              <a:rPr lang="fr-MA" sz="2800" dirty="0" err="1"/>
              <a:t>scrutabatur</a:t>
            </a:r>
            <a:r>
              <a:rPr lang="fr-MA" sz="2800" dirty="0"/>
              <a:t>. </a:t>
            </a:r>
            <a:r>
              <a:rPr lang="fr-MA" sz="2800" dirty="0" err="1"/>
              <a:t>quae</a:t>
            </a:r>
            <a:r>
              <a:rPr lang="fr-MA" sz="2800" dirty="0"/>
              <a:t> </a:t>
            </a:r>
            <a:r>
              <a:rPr lang="fr-MA" sz="2800" dirty="0" err="1"/>
              <a:t>singula</a:t>
            </a:r>
            <a:r>
              <a:rPr lang="fr-MA" sz="2800" dirty="0"/>
              <a:t> </a:t>
            </a:r>
            <a:r>
              <a:rPr lang="fr-MA" sz="2800" dirty="0" err="1"/>
              <a:t>narrare</a:t>
            </a:r>
            <a:r>
              <a:rPr lang="fr-MA" sz="2800" dirty="0"/>
              <a:t> non </a:t>
            </a:r>
            <a:r>
              <a:rPr lang="fr-MA" sz="2800" dirty="0" err="1"/>
              <a:t>refert</a:t>
            </a:r>
            <a:r>
              <a:rPr lang="fr-MA" sz="2800" dirty="0"/>
              <a:t>, me </a:t>
            </a:r>
            <a:r>
              <a:rPr lang="fr-MA" sz="2800" dirty="0" err="1"/>
              <a:t>professione</a:t>
            </a:r>
            <a:r>
              <a:rPr lang="fr-MA" sz="2800" dirty="0"/>
              <a:t> </a:t>
            </a:r>
            <a:r>
              <a:rPr lang="fr-MA" sz="2800" dirty="0" err="1"/>
              <a:t>modum</a:t>
            </a:r>
            <a:r>
              <a:rPr lang="fr-MA" sz="2800" dirty="0"/>
              <a:t>, quod </a:t>
            </a:r>
            <a:r>
              <a:rPr lang="fr-MA" sz="2800" dirty="0" err="1"/>
              <a:t>evitandum</a:t>
            </a:r>
            <a:r>
              <a:rPr lang="fr-MA" sz="2800" dirty="0"/>
              <a:t> est, </a:t>
            </a:r>
            <a:r>
              <a:rPr lang="fr-MA" sz="2800" dirty="0" err="1"/>
              <a:t>excedamus</a:t>
            </a:r>
            <a:r>
              <a:rPr lang="fr-MA" sz="2800" dirty="0"/>
              <a:t>.</a:t>
            </a:r>
          </a:p>
          <a:p>
            <a:pPr algn="just"/>
            <a:endParaRPr lang="fr-MA" sz="2800" dirty="0"/>
          </a:p>
          <a:p>
            <a:pPr algn="just"/>
            <a:r>
              <a:rPr lang="fr-MA" sz="2800" dirty="0" err="1"/>
              <a:t>Omitto</a:t>
            </a:r>
            <a:r>
              <a:rPr lang="fr-MA" sz="2800" dirty="0"/>
              <a:t> </a:t>
            </a:r>
            <a:r>
              <a:rPr lang="fr-MA" sz="2800" dirty="0" err="1"/>
              <a:t>iuris</a:t>
            </a:r>
            <a:r>
              <a:rPr lang="fr-MA" sz="2800" dirty="0"/>
              <a:t> </a:t>
            </a:r>
            <a:r>
              <a:rPr lang="fr-MA" sz="2800" dirty="0" err="1"/>
              <a:t>dictionem</a:t>
            </a:r>
            <a:r>
              <a:rPr lang="fr-MA" sz="2800" dirty="0"/>
              <a:t> in libera </a:t>
            </a:r>
            <a:r>
              <a:rPr lang="fr-MA" sz="2800" dirty="0" err="1"/>
              <a:t>civitate</a:t>
            </a:r>
            <a:r>
              <a:rPr lang="fr-MA" sz="2800" dirty="0"/>
              <a:t> contra </a:t>
            </a:r>
            <a:r>
              <a:rPr lang="fr-MA" sz="2800" dirty="0" err="1"/>
              <a:t>leges</a:t>
            </a:r>
            <a:r>
              <a:rPr lang="fr-MA" sz="2800" dirty="0"/>
              <a:t> </a:t>
            </a:r>
            <a:r>
              <a:rPr lang="fr-MA" sz="2800" dirty="0" err="1"/>
              <a:t>senatusque</a:t>
            </a:r>
            <a:r>
              <a:rPr lang="fr-MA" sz="2800" dirty="0"/>
              <a:t> consulta; </a:t>
            </a:r>
            <a:r>
              <a:rPr lang="fr-MA" sz="2800" dirty="0" err="1"/>
              <a:t>caedes</a:t>
            </a:r>
            <a:r>
              <a:rPr lang="fr-MA" sz="2800" dirty="0"/>
              <a:t> </a:t>
            </a:r>
            <a:r>
              <a:rPr lang="fr-MA" sz="2800" dirty="0" err="1"/>
              <a:t>relinquo</a:t>
            </a:r>
            <a:r>
              <a:rPr lang="fr-MA" sz="2800" dirty="0"/>
              <a:t>; </a:t>
            </a:r>
            <a:r>
              <a:rPr lang="fr-MA" sz="2800" dirty="0" err="1"/>
              <a:t>libidines</a:t>
            </a:r>
            <a:r>
              <a:rPr lang="fr-MA" sz="2800" dirty="0"/>
              <a:t> </a:t>
            </a:r>
            <a:r>
              <a:rPr lang="fr-MA" sz="2800" dirty="0" err="1"/>
              <a:t>praetereo</a:t>
            </a:r>
            <a:r>
              <a:rPr lang="fr-MA" sz="2800" dirty="0"/>
              <a:t>, </a:t>
            </a:r>
            <a:r>
              <a:rPr lang="fr-MA" sz="2800" dirty="0" err="1"/>
              <a:t>quarum</a:t>
            </a:r>
            <a:r>
              <a:rPr lang="fr-MA" sz="2800" dirty="0"/>
              <a:t> </a:t>
            </a:r>
            <a:r>
              <a:rPr lang="fr-MA" sz="2800" dirty="0" err="1"/>
              <a:t>acerbissimum</a:t>
            </a:r>
            <a:r>
              <a:rPr lang="fr-MA" sz="2800" dirty="0"/>
              <a:t> </a:t>
            </a:r>
            <a:r>
              <a:rPr lang="fr-MA" sz="2800" dirty="0" err="1"/>
              <a:t>extat</a:t>
            </a:r>
            <a:r>
              <a:rPr lang="fr-MA" sz="2800" dirty="0"/>
              <a:t> </a:t>
            </a:r>
            <a:r>
              <a:rPr lang="fr-MA" sz="2800" dirty="0" err="1"/>
              <a:t>indicium</a:t>
            </a:r>
            <a:r>
              <a:rPr lang="fr-MA" sz="2800" dirty="0"/>
              <a:t> et ad </a:t>
            </a:r>
            <a:r>
              <a:rPr lang="fr-MA" sz="2800" dirty="0" err="1"/>
              <a:t>insignem</a:t>
            </a:r>
            <a:r>
              <a:rPr lang="fr-MA" sz="2800" dirty="0"/>
              <a:t> memoriam </a:t>
            </a:r>
            <a:r>
              <a:rPr lang="fr-MA" sz="2800" dirty="0" err="1"/>
              <a:t>turpitudinis</a:t>
            </a:r>
            <a:r>
              <a:rPr lang="fr-MA" sz="2800" dirty="0"/>
              <a:t> et </a:t>
            </a:r>
            <a:r>
              <a:rPr lang="fr-MA" sz="2800" dirty="0" err="1"/>
              <a:t>paene</a:t>
            </a:r>
            <a:r>
              <a:rPr lang="fr-MA" sz="2800" dirty="0"/>
              <a:t> ad </a:t>
            </a:r>
            <a:r>
              <a:rPr lang="fr-MA" sz="2800" dirty="0" err="1"/>
              <a:t>iustum</a:t>
            </a:r>
            <a:r>
              <a:rPr lang="fr-MA" sz="2800" dirty="0"/>
              <a:t> </a:t>
            </a:r>
            <a:r>
              <a:rPr lang="fr-MA" sz="2800" dirty="0" err="1"/>
              <a:t>odium</a:t>
            </a:r>
            <a:r>
              <a:rPr lang="fr-MA" sz="2800" dirty="0"/>
              <a:t> </a:t>
            </a:r>
            <a:r>
              <a:rPr lang="fr-MA" sz="2800" dirty="0" err="1"/>
              <a:t>imperii</a:t>
            </a:r>
            <a:r>
              <a:rPr lang="fr-MA" sz="2800" dirty="0"/>
              <a:t> </a:t>
            </a:r>
            <a:r>
              <a:rPr lang="fr-MA" sz="2800" dirty="0" err="1"/>
              <a:t>nostri</a:t>
            </a:r>
            <a:r>
              <a:rPr lang="fr-MA" sz="2800" dirty="0"/>
              <a:t>, quod constat </a:t>
            </a:r>
            <a:r>
              <a:rPr lang="fr-MA" sz="2800" dirty="0" err="1"/>
              <a:t>nobilissimas</a:t>
            </a:r>
            <a:r>
              <a:rPr lang="fr-MA" sz="2800" dirty="0"/>
              <a:t> </a:t>
            </a:r>
            <a:r>
              <a:rPr lang="fr-MA" sz="2800" dirty="0" err="1"/>
              <a:t>virgines</a:t>
            </a:r>
            <a:r>
              <a:rPr lang="fr-MA" sz="2800" dirty="0"/>
              <a:t> se in </a:t>
            </a:r>
            <a:r>
              <a:rPr lang="fr-MA" sz="2800" dirty="0" err="1"/>
              <a:t>puteos</a:t>
            </a:r>
            <a:r>
              <a:rPr lang="fr-MA" sz="2800" dirty="0"/>
              <a:t> </a:t>
            </a:r>
            <a:r>
              <a:rPr lang="fr-MA" sz="2800" dirty="0" err="1"/>
              <a:t>abiecisse</a:t>
            </a:r>
            <a:r>
              <a:rPr lang="fr-MA" sz="2800" dirty="0"/>
              <a:t> et morte </a:t>
            </a:r>
            <a:r>
              <a:rPr lang="fr-MA" sz="2800" dirty="0" err="1"/>
              <a:t>voluntaria</a:t>
            </a:r>
            <a:r>
              <a:rPr lang="fr-MA" sz="2800" dirty="0"/>
              <a:t> </a:t>
            </a:r>
            <a:r>
              <a:rPr lang="fr-MA" sz="2800" dirty="0" err="1"/>
              <a:t>necessariam</a:t>
            </a:r>
            <a:r>
              <a:rPr lang="fr-MA" sz="2800" dirty="0"/>
              <a:t> </a:t>
            </a:r>
            <a:r>
              <a:rPr lang="fr-MA" sz="2800" dirty="0" err="1"/>
              <a:t>turpitudinem</a:t>
            </a:r>
            <a:r>
              <a:rPr lang="fr-MA" sz="2800" dirty="0"/>
              <a:t> </a:t>
            </a:r>
            <a:r>
              <a:rPr lang="fr-MA" sz="2800" dirty="0" err="1"/>
              <a:t>depulisse</a:t>
            </a:r>
            <a:r>
              <a:rPr lang="fr-MA" sz="2800" dirty="0"/>
              <a:t>. Nec </a:t>
            </a:r>
            <a:r>
              <a:rPr lang="fr-MA" sz="2800" dirty="0" err="1"/>
              <a:t>haec</a:t>
            </a:r>
            <a:r>
              <a:rPr lang="fr-MA" sz="2800" dirty="0"/>
              <a:t> </a:t>
            </a:r>
            <a:r>
              <a:rPr lang="fr-MA" sz="2800" dirty="0" err="1"/>
              <a:t>idcirco</a:t>
            </a:r>
            <a:r>
              <a:rPr lang="fr-MA" sz="2800" dirty="0"/>
              <a:t> </a:t>
            </a:r>
            <a:r>
              <a:rPr lang="fr-MA" sz="2800" dirty="0" err="1"/>
              <a:t>omitto</a:t>
            </a:r>
            <a:r>
              <a:rPr lang="fr-MA" sz="2800" dirty="0"/>
              <a:t>, quod non </a:t>
            </a:r>
            <a:r>
              <a:rPr lang="fr-MA" sz="2800" dirty="0" err="1"/>
              <a:t>gravissima</a:t>
            </a:r>
            <a:r>
              <a:rPr lang="fr-MA" sz="2800" dirty="0"/>
              <a:t> </a:t>
            </a:r>
            <a:r>
              <a:rPr lang="fr-MA" sz="2800" dirty="0" err="1"/>
              <a:t>sint</a:t>
            </a:r>
            <a:r>
              <a:rPr lang="fr-MA" sz="2800" dirty="0"/>
              <a:t>, </a:t>
            </a:r>
            <a:r>
              <a:rPr lang="fr-MA" sz="2800" dirty="0" err="1"/>
              <a:t>sed</a:t>
            </a:r>
            <a:r>
              <a:rPr lang="fr-MA" sz="2800" dirty="0"/>
              <a:t> quia nunc sine teste dico.</a:t>
            </a:r>
          </a:p>
          <a:p>
            <a:pPr algn="just"/>
            <a:endParaRPr lang="fr-MA" sz="2800" dirty="0"/>
          </a:p>
          <a:p>
            <a:pPr algn="just"/>
            <a:r>
              <a:rPr lang="fr-MA" sz="2800" dirty="0" err="1"/>
              <a:t>Iam</a:t>
            </a:r>
            <a:r>
              <a:rPr lang="fr-MA" sz="2800" dirty="0"/>
              <a:t> </a:t>
            </a:r>
            <a:r>
              <a:rPr lang="fr-MA" sz="2800" dirty="0" err="1"/>
              <a:t>virtutem</a:t>
            </a:r>
            <a:r>
              <a:rPr lang="fr-MA" sz="2800" dirty="0"/>
              <a:t> ex </a:t>
            </a:r>
            <a:r>
              <a:rPr lang="fr-MA" sz="2800" dirty="0" err="1"/>
              <a:t>consuetudine</a:t>
            </a:r>
            <a:r>
              <a:rPr lang="fr-MA" sz="2800" dirty="0"/>
              <a:t> vitae </a:t>
            </a:r>
            <a:r>
              <a:rPr lang="fr-MA" sz="2800" dirty="0" err="1"/>
              <a:t>sermonisque</a:t>
            </a:r>
            <a:r>
              <a:rPr lang="fr-MA" sz="2800" dirty="0"/>
              <a:t> </a:t>
            </a:r>
            <a:r>
              <a:rPr lang="fr-MA" sz="2800" dirty="0" err="1"/>
              <a:t>nostri</a:t>
            </a:r>
            <a:r>
              <a:rPr lang="fr-MA" sz="2800" dirty="0"/>
              <a:t> </a:t>
            </a:r>
            <a:r>
              <a:rPr lang="fr-MA" sz="2800" dirty="0" err="1"/>
              <a:t>interpretemur</a:t>
            </a:r>
            <a:r>
              <a:rPr lang="fr-MA" sz="2800" dirty="0"/>
              <a:t> nec </a:t>
            </a:r>
            <a:r>
              <a:rPr lang="fr-MA" sz="2800" dirty="0" err="1"/>
              <a:t>eam</a:t>
            </a:r>
            <a:r>
              <a:rPr lang="fr-MA" sz="2800" dirty="0"/>
              <a:t>, ut quidam </a:t>
            </a:r>
            <a:r>
              <a:rPr lang="fr-MA" sz="2800" dirty="0" err="1"/>
              <a:t>docti</a:t>
            </a:r>
            <a:r>
              <a:rPr lang="fr-MA" sz="2800" dirty="0"/>
              <a:t>, </a:t>
            </a:r>
            <a:r>
              <a:rPr lang="fr-MA" sz="2800" dirty="0" err="1"/>
              <a:t>verborum</a:t>
            </a:r>
            <a:r>
              <a:rPr lang="fr-MA" sz="2800" dirty="0"/>
              <a:t> </a:t>
            </a:r>
            <a:r>
              <a:rPr lang="fr-MA" sz="2800" dirty="0" err="1"/>
              <a:t>magnificentia</a:t>
            </a:r>
            <a:r>
              <a:rPr lang="fr-MA" sz="2800" dirty="0"/>
              <a:t> </a:t>
            </a:r>
            <a:r>
              <a:rPr lang="fr-MA" sz="2800" dirty="0" err="1"/>
              <a:t>metiamur</a:t>
            </a:r>
            <a:r>
              <a:rPr lang="fr-MA" sz="2800" dirty="0"/>
              <a:t> </a:t>
            </a:r>
            <a:r>
              <a:rPr lang="fr-MA" sz="2800" dirty="0" err="1"/>
              <a:t>virosque</a:t>
            </a:r>
            <a:r>
              <a:rPr lang="fr-MA" sz="2800" dirty="0"/>
              <a:t> </a:t>
            </a:r>
            <a:r>
              <a:rPr lang="fr-MA" sz="2800" dirty="0" err="1"/>
              <a:t>bonos</a:t>
            </a:r>
            <a:r>
              <a:rPr lang="fr-MA" sz="2800" dirty="0"/>
              <a:t> </a:t>
            </a:r>
            <a:r>
              <a:rPr lang="fr-MA" sz="2800" dirty="0" err="1"/>
              <a:t>eos</a:t>
            </a:r>
            <a:r>
              <a:rPr lang="fr-MA" sz="2800" dirty="0"/>
              <a:t>, qui </a:t>
            </a:r>
            <a:r>
              <a:rPr lang="fr-MA" sz="2800" dirty="0" err="1"/>
              <a:t>habentur</a:t>
            </a:r>
            <a:r>
              <a:rPr lang="fr-MA" sz="2800" dirty="0"/>
              <a:t>, </a:t>
            </a:r>
            <a:r>
              <a:rPr lang="fr-MA" sz="2800" dirty="0" err="1"/>
              <a:t>numeremus</a:t>
            </a:r>
            <a:r>
              <a:rPr lang="fr-MA" sz="2800" dirty="0"/>
              <a:t>, </a:t>
            </a:r>
            <a:r>
              <a:rPr lang="fr-MA" sz="2800" dirty="0" err="1"/>
              <a:t>Paulos</a:t>
            </a:r>
            <a:r>
              <a:rPr lang="fr-MA" sz="2800" dirty="0"/>
              <a:t>, </a:t>
            </a:r>
            <a:r>
              <a:rPr lang="fr-MA" sz="2800" dirty="0" err="1"/>
              <a:t>Catones</a:t>
            </a:r>
            <a:r>
              <a:rPr lang="fr-MA" sz="2800" dirty="0"/>
              <a:t>, </a:t>
            </a:r>
            <a:r>
              <a:rPr lang="fr-MA" sz="2800" dirty="0" err="1"/>
              <a:t>Galos</a:t>
            </a:r>
            <a:r>
              <a:rPr lang="fr-MA" sz="2800" dirty="0"/>
              <a:t>, </a:t>
            </a:r>
            <a:r>
              <a:rPr lang="fr-MA" sz="2800" dirty="0" err="1"/>
              <a:t>Scipiones</a:t>
            </a:r>
            <a:r>
              <a:rPr lang="fr-MA" sz="2800" dirty="0"/>
              <a:t>, Philos; </a:t>
            </a:r>
            <a:r>
              <a:rPr lang="fr-MA" sz="2800" dirty="0" err="1"/>
              <a:t>his</a:t>
            </a:r>
            <a:r>
              <a:rPr lang="fr-MA" sz="2800" dirty="0"/>
              <a:t> </a:t>
            </a:r>
            <a:r>
              <a:rPr lang="fr-MA" sz="2800" dirty="0" err="1"/>
              <a:t>communis</a:t>
            </a:r>
            <a:r>
              <a:rPr lang="fr-MA" sz="2800" dirty="0"/>
              <a:t> </a:t>
            </a:r>
            <a:r>
              <a:rPr lang="fr-MA" sz="2800" dirty="0" err="1"/>
              <a:t>vita</a:t>
            </a:r>
            <a:r>
              <a:rPr lang="fr-MA" sz="2800" dirty="0"/>
              <a:t> contenta est; </a:t>
            </a:r>
            <a:r>
              <a:rPr lang="fr-MA" sz="2800" dirty="0" err="1"/>
              <a:t>eos</a:t>
            </a:r>
            <a:r>
              <a:rPr lang="fr-MA" sz="2800" dirty="0"/>
              <a:t> </a:t>
            </a:r>
            <a:r>
              <a:rPr lang="fr-MA" sz="2800" dirty="0" err="1"/>
              <a:t>autem</a:t>
            </a:r>
            <a:r>
              <a:rPr lang="fr-MA" sz="2800" dirty="0"/>
              <a:t> </a:t>
            </a:r>
            <a:r>
              <a:rPr lang="fr-MA" sz="2800" dirty="0" err="1"/>
              <a:t>omittamus</a:t>
            </a:r>
            <a:r>
              <a:rPr lang="fr-MA" sz="2800" dirty="0"/>
              <a:t>, qui </a:t>
            </a:r>
            <a:r>
              <a:rPr lang="fr-MA" sz="2800" dirty="0" err="1"/>
              <a:t>omnino</a:t>
            </a:r>
            <a:r>
              <a:rPr lang="fr-MA" sz="2800" dirty="0"/>
              <a:t> </a:t>
            </a:r>
            <a:r>
              <a:rPr lang="fr-MA" sz="2800" dirty="0" err="1"/>
              <a:t>nusquam</a:t>
            </a:r>
            <a:r>
              <a:rPr lang="fr-MA" sz="2800" dirty="0"/>
              <a:t> </a:t>
            </a:r>
            <a:r>
              <a:rPr lang="fr-MA" sz="2800" dirty="0" err="1"/>
              <a:t>reperiuntur</a:t>
            </a:r>
            <a:r>
              <a:rPr lang="fr-MA" sz="2800" dirty="0"/>
              <a:t>.</a:t>
            </a:r>
          </a:p>
          <a:p>
            <a:pPr algn="just"/>
            <a:endParaRPr lang="fr-MA" sz="2800" dirty="0"/>
          </a:p>
          <a:p>
            <a:pPr algn="just"/>
            <a:r>
              <a:rPr lang="fr-MA" sz="2800" dirty="0"/>
              <a:t>Post quorum </a:t>
            </a:r>
            <a:r>
              <a:rPr lang="fr-MA" sz="2800" dirty="0" err="1"/>
              <a:t>necem</a:t>
            </a:r>
            <a:r>
              <a:rPr lang="fr-MA" sz="2800" dirty="0"/>
              <a:t> nihilo </a:t>
            </a:r>
            <a:r>
              <a:rPr lang="fr-MA" sz="2800" dirty="0" err="1"/>
              <a:t>lenius</a:t>
            </a:r>
            <a:r>
              <a:rPr lang="fr-MA" sz="2800" dirty="0"/>
              <a:t> </a:t>
            </a:r>
            <a:r>
              <a:rPr lang="fr-MA" sz="2800" dirty="0" err="1"/>
              <a:t>ferociens</a:t>
            </a:r>
            <a:r>
              <a:rPr lang="fr-MA" sz="2800" dirty="0"/>
              <a:t> Gallus ut </a:t>
            </a:r>
            <a:r>
              <a:rPr lang="fr-MA" sz="2800" dirty="0" err="1"/>
              <a:t>leo</a:t>
            </a:r>
            <a:r>
              <a:rPr lang="fr-MA" sz="2800" dirty="0"/>
              <a:t> </a:t>
            </a:r>
            <a:r>
              <a:rPr lang="fr-MA" sz="2800" dirty="0" err="1"/>
              <a:t>cadaveribus</a:t>
            </a:r>
            <a:r>
              <a:rPr lang="fr-MA" sz="2800" dirty="0"/>
              <a:t> </a:t>
            </a:r>
            <a:r>
              <a:rPr lang="fr-MA" sz="2800" dirty="0" err="1"/>
              <a:t>pastus</a:t>
            </a:r>
            <a:r>
              <a:rPr lang="fr-MA" sz="2800" dirty="0"/>
              <a:t> </a:t>
            </a:r>
            <a:r>
              <a:rPr lang="fr-MA" sz="2800" dirty="0" err="1"/>
              <a:t>multa</a:t>
            </a:r>
            <a:r>
              <a:rPr lang="fr-MA" sz="2800" dirty="0"/>
              <a:t> </a:t>
            </a:r>
            <a:r>
              <a:rPr lang="fr-MA" sz="2800" dirty="0" err="1"/>
              <a:t>huius</a:t>
            </a:r>
            <a:r>
              <a:rPr lang="fr-MA" sz="2800" dirty="0"/>
              <a:t> </a:t>
            </a:r>
            <a:r>
              <a:rPr lang="fr-MA" sz="2800" dirty="0" err="1"/>
              <a:t>modi</a:t>
            </a:r>
            <a:r>
              <a:rPr lang="fr-MA" sz="2800" dirty="0"/>
              <a:t> </a:t>
            </a:r>
            <a:r>
              <a:rPr lang="fr-MA" sz="2800" dirty="0" err="1"/>
              <a:t>scrutabatur</a:t>
            </a:r>
            <a:r>
              <a:rPr lang="fr-MA" sz="2800" dirty="0"/>
              <a:t>. </a:t>
            </a:r>
            <a:r>
              <a:rPr lang="fr-MA" sz="2800" dirty="0" err="1"/>
              <a:t>quae</a:t>
            </a:r>
            <a:r>
              <a:rPr lang="fr-MA" sz="2800" dirty="0"/>
              <a:t> </a:t>
            </a:r>
            <a:r>
              <a:rPr lang="fr-MA" sz="2800" dirty="0" err="1"/>
              <a:t>singula</a:t>
            </a:r>
            <a:r>
              <a:rPr lang="fr-MA" sz="2800" dirty="0"/>
              <a:t> </a:t>
            </a:r>
            <a:r>
              <a:rPr lang="fr-MA" sz="2800" dirty="0" err="1"/>
              <a:t>narrare</a:t>
            </a:r>
            <a:r>
              <a:rPr lang="fr-MA" sz="2800" dirty="0"/>
              <a:t> non </a:t>
            </a:r>
            <a:r>
              <a:rPr lang="fr-MA" sz="2800" dirty="0" err="1"/>
              <a:t>refert</a:t>
            </a:r>
            <a:r>
              <a:rPr lang="fr-MA" sz="2800" dirty="0"/>
              <a:t>, me </a:t>
            </a:r>
            <a:r>
              <a:rPr lang="fr-MA" sz="2800" dirty="0" err="1"/>
              <a:t>professione</a:t>
            </a:r>
            <a:r>
              <a:rPr lang="fr-MA" sz="2800" dirty="0"/>
              <a:t> </a:t>
            </a:r>
            <a:r>
              <a:rPr lang="fr-MA" sz="2800" dirty="0" err="1"/>
              <a:t>modum</a:t>
            </a:r>
            <a:r>
              <a:rPr lang="fr-MA" sz="2800" dirty="0"/>
              <a:t>, quod </a:t>
            </a:r>
            <a:r>
              <a:rPr lang="fr-MA" sz="2800" dirty="0" err="1"/>
              <a:t>evitandum</a:t>
            </a:r>
            <a:r>
              <a:rPr lang="fr-MA" sz="2800" dirty="0"/>
              <a:t> est, </a:t>
            </a:r>
            <a:r>
              <a:rPr lang="fr-MA" sz="2800" dirty="0" err="1"/>
              <a:t>excedamus</a:t>
            </a:r>
            <a:r>
              <a:rPr lang="fr-MA" sz="2800" dirty="0"/>
              <a:t>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11934" y="23953768"/>
            <a:ext cx="13413712" cy="902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17" indent="-400017" defTabSz="800033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8A5E3B"/>
                </a:solidFill>
                <a:latin typeface="Myriad Pro" panose="020B0503030403020204" pitchFamily="34" charset="0"/>
              </a:rPr>
              <a:t>		</a:t>
            </a:r>
            <a:r>
              <a:rPr lang="en-US" sz="4400" b="1" dirty="0" smtClean="0">
                <a:solidFill>
                  <a:srgbClr val="8A5E3B"/>
                </a:solidFill>
                <a:latin typeface="Myriad Pro" panose="020B0503030403020204" pitchFamily="34" charset="0"/>
              </a:rPr>
              <a:t>	</a:t>
            </a:r>
            <a:r>
              <a:rPr lang="en-US" sz="4400" b="1" u="sng" dirty="0" smtClean="0">
                <a:solidFill>
                  <a:srgbClr val="8A5E3B"/>
                </a:solidFill>
              </a:rPr>
              <a:t>Results and discussion</a:t>
            </a:r>
            <a:endParaRPr lang="en-US" sz="4400" dirty="0">
              <a:solidFill>
                <a:srgbClr val="8A5E3B"/>
              </a:solidFill>
            </a:endParaRPr>
          </a:p>
          <a:p>
            <a:pPr algn="just"/>
            <a:endParaRPr lang="fr-MA" sz="2800" dirty="0" smtClean="0"/>
          </a:p>
          <a:p>
            <a:pPr algn="just"/>
            <a:r>
              <a:rPr lang="fr-MA" sz="2800" dirty="0" smtClean="0"/>
              <a:t>Post </a:t>
            </a:r>
            <a:r>
              <a:rPr lang="fr-MA" sz="2800" dirty="0"/>
              <a:t>quorum </a:t>
            </a:r>
            <a:r>
              <a:rPr lang="fr-MA" sz="2800" dirty="0" err="1"/>
              <a:t>necem</a:t>
            </a:r>
            <a:r>
              <a:rPr lang="fr-MA" sz="2800" dirty="0"/>
              <a:t> nihilo </a:t>
            </a:r>
            <a:r>
              <a:rPr lang="fr-MA" sz="2800" dirty="0" err="1"/>
              <a:t>lenius</a:t>
            </a:r>
            <a:r>
              <a:rPr lang="fr-MA" sz="2800" dirty="0"/>
              <a:t> </a:t>
            </a:r>
            <a:r>
              <a:rPr lang="fr-MA" sz="2800" dirty="0" err="1"/>
              <a:t>ferociens</a:t>
            </a:r>
            <a:r>
              <a:rPr lang="fr-MA" sz="2800" dirty="0"/>
              <a:t> Gallus ut </a:t>
            </a:r>
            <a:r>
              <a:rPr lang="fr-MA" sz="2800" dirty="0" err="1"/>
              <a:t>leo</a:t>
            </a:r>
            <a:r>
              <a:rPr lang="fr-MA" sz="2800" dirty="0"/>
              <a:t> </a:t>
            </a:r>
            <a:r>
              <a:rPr lang="fr-MA" sz="2800" dirty="0" err="1"/>
              <a:t>cadaveribus</a:t>
            </a:r>
            <a:r>
              <a:rPr lang="fr-MA" sz="2800" dirty="0"/>
              <a:t> </a:t>
            </a:r>
            <a:r>
              <a:rPr lang="fr-MA" sz="2800" dirty="0" err="1"/>
              <a:t>pastus</a:t>
            </a:r>
            <a:r>
              <a:rPr lang="fr-MA" sz="2800" dirty="0"/>
              <a:t> </a:t>
            </a:r>
            <a:r>
              <a:rPr lang="fr-MA" sz="2800" dirty="0" err="1"/>
              <a:t>multa</a:t>
            </a:r>
            <a:r>
              <a:rPr lang="fr-MA" sz="2800" dirty="0"/>
              <a:t> </a:t>
            </a:r>
            <a:r>
              <a:rPr lang="fr-MA" sz="2800" dirty="0" err="1"/>
              <a:t>huius</a:t>
            </a:r>
            <a:r>
              <a:rPr lang="fr-MA" sz="2800" dirty="0"/>
              <a:t> </a:t>
            </a:r>
            <a:r>
              <a:rPr lang="fr-MA" sz="2800" dirty="0" err="1"/>
              <a:t>modi</a:t>
            </a:r>
            <a:r>
              <a:rPr lang="fr-MA" sz="2800" dirty="0"/>
              <a:t> </a:t>
            </a:r>
            <a:r>
              <a:rPr lang="fr-MA" sz="2800" dirty="0" err="1"/>
              <a:t>scrutabatur</a:t>
            </a:r>
            <a:r>
              <a:rPr lang="fr-MA" sz="2800" dirty="0"/>
              <a:t>. </a:t>
            </a:r>
            <a:r>
              <a:rPr lang="fr-MA" sz="2800" dirty="0" err="1"/>
              <a:t>quae</a:t>
            </a:r>
            <a:r>
              <a:rPr lang="fr-MA" sz="2800" dirty="0"/>
              <a:t> </a:t>
            </a:r>
            <a:r>
              <a:rPr lang="fr-MA" sz="2800" dirty="0" err="1"/>
              <a:t>singula</a:t>
            </a:r>
            <a:r>
              <a:rPr lang="fr-MA" sz="2800" dirty="0"/>
              <a:t> </a:t>
            </a:r>
            <a:r>
              <a:rPr lang="fr-MA" sz="2800" dirty="0" err="1"/>
              <a:t>narrare</a:t>
            </a:r>
            <a:r>
              <a:rPr lang="fr-MA" sz="2800" dirty="0"/>
              <a:t> non </a:t>
            </a:r>
            <a:r>
              <a:rPr lang="fr-MA" sz="2800" dirty="0" err="1"/>
              <a:t>refert</a:t>
            </a:r>
            <a:r>
              <a:rPr lang="fr-MA" sz="2800" dirty="0"/>
              <a:t>, me </a:t>
            </a:r>
            <a:r>
              <a:rPr lang="fr-MA" sz="2800" dirty="0" err="1"/>
              <a:t>professione</a:t>
            </a:r>
            <a:r>
              <a:rPr lang="fr-MA" sz="2800" dirty="0"/>
              <a:t> </a:t>
            </a:r>
            <a:r>
              <a:rPr lang="fr-MA" sz="2800" dirty="0" err="1"/>
              <a:t>modum</a:t>
            </a:r>
            <a:r>
              <a:rPr lang="fr-MA" sz="2800" dirty="0"/>
              <a:t>, quod </a:t>
            </a:r>
            <a:r>
              <a:rPr lang="fr-MA" sz="2800" dirty="0" err="1"/>
              <a:t>evitandum</a:t>
            </a:r>
            <a:r>
              <a:rPr lang="fr-MA" sz="2800" dirty="0"/>
              <a:t> est, </a:t>
            </a:r>
            <a:r>
              <a:rPr lang="fr-MA" sz="2800" dirty="0" err="1"/>
              <a:t>excedamus</a:t>
            </a:r>
            <a:r>
              <a:rPr lang="fr-MA" sz="2800" dirty="0"/>
              <a:t>.</a:t>
            </a:r>
          </a:p>
          <a:p>
            <a:pPr algn="just"/>
            <a:endParaRPr lang="fr-MA" sz="2800" dirty="0"/>
          </a:p>
          <a:p>
            <a:pPr algn="just"/>
            <a:r>
              <a:rPr lang="fr-MA" sz="2800" dirty="0" err="1"/>
              <a:t>Omitto</a:t>
            </a:r>
            <a:r>
              <a:rPr lang="fr-MA" sz="2800" dirty="0"/>
              <a:t> </a:t>
            </a:r>
            <a:r>
              <a:rPr lang="fr-MA" sz="2800" dirty="0" err="1"/>
              <a:t>iuris</a:t>
            </a:r>
            <a:r>
              <a:rPr lang="fr-MA" sz="2800" dirty="0"/>
              <a:t> </a:t>
            </a:r>
            <a:r>
              <a:rPr lang="fr-MA" sz="2800" dirty="0" err="1"/>
              <a:t>dictionem</a:t>
            </a:r>
            <a:r>
              <a:rPr lang="fr-MA" sz="2800" dirty="0"/>
              <a:t> in libera </a:t>
            </a:r>
            <a:r>
              <a:rPr lang="fr-MA" sz="2800" dirty="0" err="1"/>
              <a:t>civitate</a:t>
            </a:r>
            <a:r>
              <a:rPr lang="fr-MA" sz="2800" dirty="0"/>
              <a:t> contra </a:t>
            </a:r>
            <a:r>
              <a:rPr lang="fr-MA" sz="2800" dirty="0" err="1"/>
              <a:t>leges</a:t>
            </a:r>
            <a:r>
              <a:rPr lang="fr-MA" sz="2800" dirty="0"/>
              <a:t> </a:t>
            </a:r>
            <a:r>
              <a:rPr lang="fr-MA" sz="2800" dirty="0" err="1"/>
              <a:t>senatusque</a:t>
            </a:r>
            <a:r>
              <a:rPr lang="fr-MA" sz="2800" dirty="0"/>
              <a:t> consulta; </a:t>
            </a:r>
            <a:r>
              <a:rPr lang="fr-MA" sz="2800" dirty="0" err="1"/>
              <a:t>caedes</a:t>
            </a:r>
            <a:r>
              <a:rPr lang="fr-MA" sz="2800" dirty="0"/>
              <a:t> </a:t>
            </a:r>
            <a:r>
              <a:rPr lang="fr-MA" sz="2800" dirty="0" err="1"/>
              <a:t>relinquo</a:t>
            </a:r>
            <a:r>
              <a:rPr lang="fr-MA" sz="2800" dirty="0"/>
              <a:t>; </a:t>
            </a:r>
            <a:r>
              <a:rPr lang="fr-MA" sz="2800" dirty="0" err="1"/>
              <a:t>libidines</a:t>
            </a:r>
            <a:r>
              <a:rPr lang="fr-MA" sz="2800" dirty="0"/>
              <a:t> </a:t>
            </a:r>
            <a:r>
              <a:rPr lang="fr-MA" sz="2800" dirty="0" err="1"/>
              <a:t>praetereo</a:t>
            </a:r>
            <a:r>
              <a:rPr lang="fr-MA" sz="2800" dirty="0"/>
              <a:t>, </a:t>
            </a:r>
            <a:r>
              <a:rPr lang="fr-MA" sz="2800" dirty="0" err="1"/>
              <a:t>quarum</a:t>
            </a:r>
            <a:r>
              <a:rPr lang="fr-MA" sz="2800" dirty="0"/>
              <a:t> </a:t>
            </a:r>
            <a:r>
              <a:rPr lang="fr-MA" sz="2800" dirty="0" err="1"/>
              <a:t>acerbissimum</a:t>
            </a:r>
            <a:r>
              <a:rPr lang="fr-MA" sz="2800" dirty="0"/>
              <a:t> </a:t>
            </a:r>
            <a:r>
              <a:rPr lang="fr-MA" sz="2800" dirty="0" err="1"/>
              <a:t>extat</a:t>
            </a:r>
            <a:r>
              <a:rPr lang="fr-MA" sz="2800" dirty="0"/>
              <a:t> </a:t>
            </a:r>
            <a:r>
              <a:rPr lang="fr-MA" sz="2800" dirty="0" err="1"/>
              <a:t>indicium</a:t>
            </a:r>
            <a:r>
              <a:rPr lang="fr-MA" sz="2800" dirty="0"/>
              <a:t> et ad </a:t>
            </a:r>
            <a:r>
              <a:rPr lang="fr-MA" sz="2800" dirty="0" err="1"/>
              <a:t>insignem</a:t>
            </a:r>
            <a:r>
              <a:rPr lang="fr-MA" sz="2800" dirty="0"/>
              <a:t> memoriam </a:t>
            </a:r>
            <a:r>
              <a:rPr lang="fr-MA" sz="2800" dirty="0" err="1"/>
              <a:t>turpitudinis</a:t>
            </a:r>
            <a:r>
              <a:rPr lang="fr-MA" sz="2800" dirty="0"/>
              <a:t> et </a:t>
            </a:r>
            <a:r>
              <a:rPr lang="fr-MA" sz="2800" dirty="0" err="1"/>
              <a:t>paene</a:t>
            </a:r>
            <a:r>
              <a:rPr lang="fr-MA" sz="2800" dirty="0"/>
              <a:t> ad </a:t>
            </a:r>
            <a:r>
              <a:rPr lang="fr-MA" sz="2800" dirty="0" err="1"/>
              <a:t>iustum</a:t>
            </a:r>
            <a:r>
              <a:rPr lang="fr-MA" sz="2800" dirty="0"/>
              <a:t> </a:t>
            </a:r>
            <a:r>
              <a:rPr lang="fr-MA" sz="2800" dirty="0" err="1"/>
              <a:t>odium</a:t>
            </a:r>
            <a:r>
              <a:rPr lang="fr-MA" sz="2800" dirty="0"/>
              <a:t> </a:t>
            </a:r>
            <a:r>
              <a:rPr lang="fr-MA" sz="2800" dirty="0" err="1"/>
              <a:t>imperii</a:t>
            </a:r>
            <a:r>
              <a:rPr lang="fr-MA" sz="2800" dirty="0"/>
              <a:t> </a:t>
            </a:r>
            <a:r>
              <a:rPr lang="fr-MA" sz="2800" dirty="0" err="1"/>
              <a:t>nostri</a:t>
            </a:r>
            <a:r>
              <a:rPr lang="fr-MA" sz="2800" dirty="0"/>
              <a:t>, quod constat </a:t>
            </a:r>
            <a:r>
              <a:rPr lang="fr-MA" sz="2800" dirty="0" err="1"/>
              <a:t>nobilissimas</a:t>
            </a:r>
            <a:r>
              <a:rPr lang="fr-MA" sz="2800" dirty="0"/>
              <a:t> </a:t>
            </a:r>
            <a:r>
              <a:rPr lang="fr-MA" sz="2800" dirty="0" err="1"/>
              <a:t>virgines</a:t>
            </a:r>
            <a:r>
              <a:rPr lang="fr-MA" sz="2800" dirty="0"/>
              <a:t> se in </a:t>
            </a:r>
            <a:r>
              <a:rPr lang="fr-MA" sz="2800" dirty="0" err="1"/>
              <a:t>puteos</a:t>
            </a:r>
            <a:r>
              <a:rPr lang="fr-MA" sz="2800" dirty="0"/>
              <a:t> </a:t>
            </a:r>
            <a:r>
              <a:rPr lang="fr-MA" sz="2800" dirty="0" err="1"/>
              <a:t>abiecisse</a:t>
            </a:r>
            <a:r>
              <a:rPr lang="fr-MA" sz="2800" dirty="0"/>
              <a:t> et morte </a:t>
            </a:r>
            <a:r>
              <a:rPr lang="fr-MA" sz="2800" dirty="0" err="1"/>
              <a:t>voluntaria</a:t>
            </a:r>
            <a:r>
              <a:rPr lang="fr-MA" sz="2800" dirty="0"/>
              <a:t> </a:t>
            </a:r>
            <a:r>
              <a:rPr lang="fr-MA" sz="2800" dirty="0" err="1"/>
              <a:t>necessariam</a:t>
            </a:r>
            <a:r>
              <a:rPr lang="fr-MA" sz="2800" dirty="0"/>
              <a:t> </a:t>
            </a:r>
            <a:r>
              <a:rPr lang="fr-MA" sz="2800" dirty="0" err="1"/>
              <a:t>turpitudinem</a:t>
            </a:r>
            <a:r>
              <a:rPr lang="fr-MA" sz="2800" dirty="0"/>
              <a:t> </a:t>
            </a:r>
            <a:r>
              <a:rPr lang="fr-MA" sz="2800" dirty="0" err="1"/>
              <a:t>depulisse</a:t>
            </a:r>
            <a:r>
              <a:rPr lang="fr-MA" sz="2800" dirty="0"/>
              <a:t>. Nec </a:t>
            </a:r>
            <a:r>
              <a:rPr lang="fr-MA" sz="2800" dirty="0" err="1"/>
              <a:t>haec</a:t>
            </a:r>
            <a:r>
              <a:rPr lang="fr-MA" sz="2800" dirty="0"/>
              <a:t> </a:t>
            </a:r>
            <a:r>
              <a:rPr lang="fr-MA" sz="2800" dirty="0" err="1"/>
              <a:t>idcirco</a:t>
            </a:r>
            <a:r>
              <a:rPr lang="fr-MA" sz="2800" dirty="0"/>
              <a:t> </a:t>
            </a:r>
            <a:r>
              <a:rPr lang="fr-MA" sz="2800" dirty="0" err="1"/>
              <a:t>omitto</a:t>
            </a:r>
            <a:r>
              <a:rPr lang="fr-MA" sz="2800" dirty="0"/>
              <a:t>, quod non </a:t>
            </a:r>
            <a:r>
              <a:rPr lang="fr-MA" sz="2800" dirty="0" err="1"/>
              <a:t>gravissima</a:t>
            </a:r>
            <a:r>
              <a:rPr lang="fr-MA" sz="2800" dirty="0"/>
              <a:t> </a:t>
            </a:r>
            <a:r>
              <a:rPr lang="fr-MA" sz="2800" dirty="0" err="1"/>
              <a:t>sint</a:t>
            </a:r>
            <a:r>
              <a:rPr lang="fr-MA" sz="2800" dirty="0"/>
              <a:t>, </a:t>
            </a:r>
            <a:r>
              <a:rPr lang="fr-MA" sz="2800" dirty="0" err="1"/>
              <a:t>sed</a:t>
            </a:r>
            <a:r>
              <a:rPr lang="fr-MA" sz="2800" dirty="0"/>
              <a:t> quia nunc sine teste dico.</a:t>
            </a:r>
          </a:p>
          <a:p>
            <a:pPr algn="just"/>
            <a:endParaRPr lang="fr-MA" sz="2800" dirty="0"/>
          </a:p>
          <a:p>
            <a:pPr algn="just"/>
            <a:r>
              <a:rPr lang="fr-MA" sz="2800" dirty="0" err="1"/>
              <a:t>Iam</a:t>
            </a:r>
            <a:r>
              <a:rPr lang="fr-MA" sz="2800" dirty="0"/>
              <a:t> </a:t>
            </a:r>
            <a:r>
              <a:rPr lang="fr-MA" sz="2800" dirty="0" err="1"/>
              <a:t>virtutem</a:t>
            </a:r>
            <a:r>
              <a:rPr lang="fr-MA" sz="2800" dirty="0"/>
              <a:t> ex </a:t>
            </a:r>
            <a:r>
              <a:rPr lang="fr-MA" sz="2800" dirty="0" err="1"/>
              <a:t>consuetudine</a:t>
            </a:r>
            <a:r>
              <a:rPr lang="fr-MA" sz="2800" dirty="0"/>
              <a:t> vitae </a:t>
            </a:r>
            <a:r>
              <a:rPr lang="fr-MA" sz="2800" dirty="0" err="1"/>
              <a:t>sermonisque</a:t>
            </a:r>
            <a:r>
              <a:rPr lang="fr-MA" sz="2800" dirty="0"/>
              <a:t> </a:t>
            </a:r>
            <a:r>
              <a:rPr lang="fr-MA" sz="2800" dirty="0" err="1"/>
              <a:t>nostri</a:t>
            </a:r>
            <a:r>
              <a:rPr lang="fr-MA" sz="2800" dirty="0"/>
              <a:t> </a:t>
            </a:r>
            <a:r>
              <a:rPr lang="fr-MA" sz="2800" dirty="0" err="1"/>
              <a:t>interpretemur</a:t>
            </a:r>
            <a:r>
              <a:rPr lang="fr-MA" sz="2800" dirty="0"/>
              <a:t> nec </a:t>
            </a:r>
            <a:r>
              <a:rPr lang="fr-MA" sz="2800" dirty="0" err="1"/>
              <a:t>eam</a:t>
            </a:r>
            <a:r>
              <a:rPr lang="fr-MA" sz="2800" dirty="0"/>
              <a:t>, ut quidam </a:t>
            </a:r>
            <a:r>
              <a:rPr lang="fr-MA" sz="2800" dirty="0" err="1"/>
              <a:t>docti</a:t>
            </a:r>
            <a:r>
              <a:rPr lang="fr-MA" sz="2800" dirty="0"/>
              <a:t>, </a:t>
            </a:r>
            <a:r>
              <a:rPr lang="fr-MA" sz="2800" dirty="0" err="1"/>
              <a:t>verborum</a:t>
            </a:r>
            <a:r>
              <a:rPr lang="fr-MA" sz="2800" dirty="0"/>
              <a:t> </a:t>
            </a:r>
            <a:r>
              <a:rPr lang="fr-MA" sz="2800" dirty="0" err="1"/>
              <a:t>magnificentia</a:t>
            </a:r>
            <a:r>
              <a:rPr lang="fr-MA" sz="2800" dirty="0"/>
              <a:t> </a:t>
            </a:r>
            <a:r>
              <a:rPr lang="fr-MA" sz="2800" dirty="0" err="1"/>
              <a:t>metiamur</a:t>
            </a:r>
            <a:r>
              <a:rPr lang="fr-MA" sz="2800" dirty="0"/>
              <a:t> </a:t>
            </a:r>
            <a:r>
              <a:rPr lang="fr-MA" sz="2800" dirty="0" err="1"/>
              <a:t>virosque</a:t>
            </a:r>
            <a:r>
              <a:rPr lang="fr-MA" sz="2800" dirty="0"/>
              <a:t> </a:t>
            </a:r>
            <a:r>
              <a:rPr lang="fr-MA" sz="2800" dirty="0" err="1"/>
              <a:t>bonos</a:t>
            </a:r>
            <a:r>
              <a:rPr lang="fr-MA" sz="2800" dirty="0"/>
              <a:t> </a:t>
            </a:r>
            <a:r>
              <a:rPr lang="fr-MA" sz="2800" dirty="0" err="1"/>
              <a:t>eos</a:t>
            </a:r>
            <a:r>
              <a:rPr lang="fr-MA" sz="2800" dirty="0"/>
              <a:t>, qui </a:t>
            </a:r>
            <a:r>
              <a:rPr lang="fr-MA" sz="2800" dirty="0" err="1"/>
              <a:t>habentur</a:t>
            </a:r>
            <a:r>
              <a:rPr lang="fr-MA" sz="2800" dirty="0"/>
              <a:t>, </a:t>
            </a:r>
            <a:r>
              <a:rPr lang="fr-MA" sz="2800" dirty="0" err="1"/>
              <a:t>numeremus</a:t>
            </a:r>
            <a:r>
              <a:rPr lang="fr-MA" sz="2800" dirty="0"/>
              <a:t>, </a:t>
            </a:r>
            <a:r>
              <a:rPr lang="fr-MA" sz="2800" dirty="0" err="1"/>
              <a:t>Paulos</a:t>
            </a:r>
            <a:r>
              <a:rPr lang="fr-MA" sz="2800" dirty="0"/>
              <a:t>, </a:t>
            </a:r>
            <a:r>
              <a:rPr lang="fr-MA" sz="2800" dirty="0" err="1"/>
              <a:t>Catones</a:t>
            </a:r>
            <a:r>
              <a:rPr lang="fr-MA" sz="2800" dirty="0"/>
              <a:t>, </a:t>
            </a:r>
            <a:r>
              <a:rPr lang="fr-MA" sz="2800" dirty="0" err="1"/>
              <a:t>Galos</a:t>
            </a:r>
            <a:r>
              <a:rPr lang="fr-MA" sz="2800" dirty="0"/>
              <a:t>, </a:t>
            </a:r>
            <a:r>
              <a:rPr lang="fr-MA" sz="2800" dirty="0" err="1"/>
              <a:t>Scipiones</a:t>
            </a:r>
            <a:r>
              <a:rPr lang="fr-MA" sz="2800" dirty="0"/>
              <a:t>, Philos; </a:t>
            </a:r>
            <a:r>
              <a:rPr lang="fr-MA" sz="2800" dirty="0" err="1"/>
              <a:t>his</a:t>
            </a:r>
            <a:r>
              <a:rPr lang="fr-MA" sz="2800" dirty="0"/>
              <a:t> </a:t>
            </a:r>
            <a:r>
              <a:rPr lang="fr-MA" sz="2800" dirty="0" err="1"/>
              <a:t>communis</a:t>
            </a:r>
            <a:r>
              <a:rPr lang="fr-MA" sz="2800" dirty="0"/>
              <a:t> </a:t>
            </a:r>
            <a:r>
              <a:rPr lang="fr-MA" sz="2800" dirty="0" err="1"/>
              <a:t>vita</a:t>
            </a:r>
            <a:r>
              <a:rPr lang="fr-MA" sz="2800" dirty="0"/>
              <a:t> contenta est; </a:t>
            </a:r>
            <a:r>
              <a:rPr lang="fr-MA" sz="2800" dirty="0" err="1"/>
              <a:t>eos</a:t>
            </a:r>
            <a:r>
              <a:rPr lang="fr-MA" sz="2800" dirty="0"/>
              <a:t> </a:t>
            </a:r>
            <a:r>
              <a:rPr lang="fr-MA" sz="2800" dirty="0" err="1"/>
              <a:t>autem</a:t>
            </a:r>
            <a:r>
              <a:rPr lang="fr-MA" sz="2800" dirty="0"/>
              <a:t> </a:t>
            </a:r>
            <a:r>
              <a:rPr lang="fr-MA" sz="2800" dirty="0" err="1"/>
              <a:t>omittamus</a:t>
            </a:r>
            <a:r>
              <a:rPr lang="fr-MA" sz="2800" dirty="0"/>
              <a:t>, qui </a:t>
            </a:r>
            <a:r>
              <a:rPr lang="fr-MA" sz="2800" dirty="0" err="1"/>
              <a:t>omnino</a:t>
            </a:r>
            <a:r>
              <a:rPr lang="fr-MA" sz="2800" dirty="0"/>
              <a:t> </a:t>
            </a:r>
            <a:r>
              <a:rPr lang="fr-MA" sz="2800" dirty="0" err="1"/>
              <a:t>nusquam</a:t>
            </a:r>
            <a:r>
              <a:rPr lang="fr-MA" sz="2800" dirty="0"/>
              <a:t> </a:t>
            </a:r>
            <a:r>
              <a:rPr lang="fr-MA" sz="2800" dirty="0" err="1"/>
              <a:t>reperiuntur</a:t>
            </a:r>
            <a:r>
              <a:rPr lang="fr-MA" sz="2800" dirty="0"/>
              <a:t>.</a:t>
            </a:r>
          </a:p>
          <a:p>
            <a:pPr algn="just"/>
            <a:endParaRPr lang="fr-MA" sz="2800" dirty="0"/>
          </a:p>
          <a:p>
            <a:pPr algn="just"/>
            <a:r>
              <a:rPr lang="fr-MA" sz="2800" dirty="0"/>
              <a:t>Post quorum </a:t>
            </a:r>
            <a:r>
              <a:rPr lang="fr-MA" sz="2800" dirty="0" err="1"/>
              <a:t>necem</a:t>
            </a:r>
            <a:r>
              <a:rPr lang="fr-MA" sz="2800" dirty="0"/>
              <a:t> nihilo </a:t>
            </a:r>
            <a:r>
              <a:rPr lang="fr-MA" sz="2800" dirty="0" err="1"/>
              <a:t>lenius</a:t>
            </a:r>
            <a:r>
              <a:rPr lang="fr-MA" sz="2800" dirty="0"/>
              <a:t> </a:t>
            </a:r>
            <a:r>
              <a:rPr lang="fr-MA" sz="2800" dirty="0" err="1"/>
              <a:t>ferociens</a:t>
            </a:r>
            <a:r>
              <a:rPr lang="fr-MA" sz="2800" dirty="0"/>
              <a:t> Gallus ut </a:t>
            </a:r>
            <a:r>
              <a:rPr lang="fr-MA" sz="2800" dirty="0" err="1"/>
              <a:t>leo</a:t>
            </a:r>
            <a:r>
              <a:rPr lang="fr-MA" sz="2800" dirty="0"/>
              <a:t> </a:t>
            </a:r>
            <a:r>
              <a:rPr lang="fr-MA" sz="2800" dirty="0" err="1"/>
              <a:t>cadaveribus</a:t>
            </a:r>
            <a:r>
              <a:rPr lang="fr-MA" sz="2800" dirty="0"/>
              <a:t> </a:t>
            </a:r>
            <a:r>
              <a:rPr lang="fr-MA" sz="2800" dirty="0" err="1"/>
              <a:t>pastus</a:t>
            </a:r>
            <a:r>
              <a:rPr lang="fr-MA" sz="2800" dirty="0"/>
              <a:t> </a:t>
            </a:r>
            <a:r>
              <a:rPr lang="fr-MA" sz="2800" dirty="0" err="1"/>
              <a:t>multa</a:t>
            </a:r>
            <a:r>
              <a:rPr lang="fr-MA" sz="2800" dirty="0"/>
              <a:t> </a:t>
            </a:r>
            <a:r>
              <a:rPr lang="fr-MA" sz="2800" dirty="0" err="1"/>
              <a:t>huius</a:t>
            </a:r>
            <a:r>
              <a:rPr lang="fr-MA" sz="2800" dirty="0"/>
              <a:t> </a:t>
            </a:r>
            <a:r>
              <a:rPr lang="fr-MA" sz="2800" dirty="0" err="1"/>
              <a:t>modi</a:t>
            </a:r>
            <a:r>
              <a:rPr lang="fr-MA" sz="2800" dirty="0"/>
              <a:t> </a:t>
            </a:r>
            <a:r>
              <a:rPr lang="fr-MA" sz="2800" dirty="0" err="1"/>
              <a:t>scrutabatur</a:t>
            </a:r>
            <a:r>
              <a:rPr lang="fr-MA" sz="2800" dirty="0"/>
              <a:t>. </a:t>
            </a:r>
            <a:r>
              <a:rPr lang="fr-MA" sz="2800" dirty="0" err="1"/>
              <a:t>quae</a:t>
            </a:r>
            <a:r>
              <a:rPr lang="fr-MA" sz="2800" dirty="0"/>
              <a:t> </a:t>
            </a:r>
            <a:r>
              <a:rPr lang="fr-MA" sz="2800" dirty="0" err="1"/>
              <a:t>singula</a:t>
            </a:r>
            <a:r>
              <a:rPr lang="fr-MA" sz="2800" dirty="0"/>
              <a:t> </a:t>
            </a:r>
            <a:r>
              <a:rPr lang="fr-MA" sz="2800" dirty="0" err="1"/>
              <a:t>narrare</a:t>
            </a:r>
            <a:r>
              <a:rPr lang="fr-MA" sz="2800" dirty="0"/>
              <a:t> non </a:t>
            </a:r>
            <a:r>
              <a:rPr lang="fr-MA" sz="2800" dirty="0" err="1"/>
              <a:t>refert</a:t>
            </a:r>
            <a:r>
              <a:rPr lang="fr-MA" sz="2800" dirty="0"/>
              <a:t>, me </a:t>
            </a:r>
            <a:r>
              <a:rPr lang="fr-MA" sz="2800" dirty="0" err="1"/>
              <a:t>professione</a:t>
            </a:r>
            <a:r>
              <a:rPr lang="fr-MA" sz="2800" dirty="0"/>
              <a:t> </a:t>
            </a:r>
            <a:r>
              <a:rPr lang="fr-MA" sz="2800" dirty="0" err="1"/>
              <a:t>modum</a:t>
            </a:r>
            <a:r>
              <a:rPr lang="fr-MA" sz="2800" dirty="0"/>
              <a:t>, quod </a:t>
            </a:r>
            <a:r>
              <a:rPr lang="fr-MA" sz="2800" dirty="0" err="1"/>
              <a:t>evitandum</a:t>
            </a:r>
            <a:r>
              <a:rPr lang="fr-MA" sz="2800" dirty="0"/>
              <a:t> est, </a:t>
            </a:r>
            <a:r>
              <a:rPr lang="fr-MA" sz="2800" dirty="0" err="1"/>
              <a:t>excedamus</a:t>
            </a:r>
            <a:r>
              <a:rPr lang="fr-MA" sz="2800" dirty="0"/>
              <a:t>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5927564" y="23953768"/>
            <a:ext cx="13267775" cy="902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17" indent="-400017" defTabSz="800033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8A5E3B"/>
                </a:solidFill>
                <a:latin typeface="Myriad Pro" panose="020B0503030403020204" pitchFamily="34" charset="0"/>
              </a:rPr>
              <a:t>		</a:t>
            </a:r>
            <a:r>
              <a:rPr lang="en-US" sz="4400" b="1" dirty="0" smtClean="0">
                <a:solidFill>
                  <a:srgbClr val="8A5E3B"/>
                </a:solidFill>
                <a:latin typeface="Myriad Pro" panose="020B0503030403020204" pitchFamily="34" charset="0"/>
              </a:rPr>
              <a:t>	</a:t>
            </a:r>
            <a:r>
              <a:rPr lang="en-US" sz="4400" b="1" u="sng" dirty="0" smtClean="0">
                <a:solidFill>
                  <a:srgbClr val="8A5E3B"/>
                </a:solidFill>
              </a:rPr>
              <a:t>Conclusions </a:t>
            </a:r>
            <a:r>
              <a:rPr lang="en-US" sz="4400" b="1" u="sng" dirty="0">
                <a:solidFill>
                  <a:srgbClr val="8A5E3B"/>
                </a:solidFill>
              </a:rPr>
              <a:t>and </a:t>
            </a:r>
            <a:r>
              <a:rPr lang="en-US" sz="4400" b="1" u="sng" dirty="0" smtClean="0">
                <a:solidFill>
                  <a:srgbClr val="8A5E3B"/>
                </a:solidFill>
              </a:rPr>
              <a:t>Recommendations</a:t>
            </a:r>
            <a:endParaRPr lang="en-US" sz="4400" dirty="0">
              <a:solidFill>
                <a:srgbClr val="8A5E3B"/>
              </a:solidFill>
            </a:endParaRPr>
          </a:p>
          <a:p>
            <a:pPr algn="just"/>
            <a:endParaRPr lang="fr-MA" sz="2800" dirty="0" smtClean="0"/>
          </a:p>
          <a:p>
            <a:pPr algn="just"/>
            <a:r>
              <a:rPr lang="fr-MA" sz="2800" dirty="0" smtClean="0"/>
              <a:t>Post </a:t>
            </a:r>
            <a:r>
              <a:rPr lang="fr-MA" sz="2800" dirty="0"/>
              <a:t>quorum </a:t>
            </a:r>
            <a:r>
              <a:rPr lang="fr-MA" sz="2800" dirty="0" err="1"/>
              <a:t>necem</a:t>
            </a:r>
            <a:r>
              <a:rPr lang="fr-MA" sz="2800" dirty="0"/>
              <a:t> nihilo </a:t>
            </a:r>
            <a:r>
              <a:rPr lang="fr-MA" sz="2800" dirty="0" err="1"/>
              <a:t>lenius</a:t>
            </a:r>
            <a:r>
              <a:rPr lang="fr-MA" sz="2800" dirty="0"/>
              <a:t> </a:t>
            </a:r>
            <a:r>
              <a:rPr lang="fr-MA" sz="2800" dirty="0" err="1"/>
              <a:t>ferociens</a:t>
            </a:r>
            <a:r>
              <a:rPr lang="fr-MA" sz="2800" dirty="0"/>
              <a:t> Gallus ut </a:t>
            </a:r>
            <a:r>
              <a:rPr lang="fr-MA" sz="2800" dirty="0" err="1"/>
              <a:t>leo</a:t>
            </a:r>
            <a:r>
              <a:rPr lang="fr-MA" sz="2800" dirty="0"/>
              <a:t> </a:t>
            </a:r>
            <a:r>
              <a:rPr lang="fr-MA" sz="2800" dirty="0" err="1"/>
              <a:t>cadaveribus</a:t>
            </a:r>
            <a:r>
              <a:rPr lang="fr-MA" sz="2800" dirty="0"/>
              <a:t> </a:t>
            </a:r>
            <a:r>
              <a:rPr lang="fr-MA" sz="2800" dirty="0" err="1"/>
              <a:t>pastus</a:t>
            </a:r>
            <a:r>
              <a:rPr lang="fr-MA" sz="2800" dirty="0"/>
              <a:t> </a:t>
            </a:r>
            <a:r>
              <a:rPr lang="fr-MA" sz="2800" dirty="0" err="1"/>
              <a:t>multa</a:t>
            </a:r>
            <a:r>
              <a:rPr lang="fr-MA" sz="2800" dirty="0"/>
              <a:t> </a:t>
            </a:r>
            <a:r>
              <a:rPr lang="fr-MA" sz="2800" dirty="0" err="1"/>
              <a:t>huius</a:t>
            </a:r>
            <a:r>
              <a:rPr lang="fr-MA" sz="2800" dirty="0"/>
              <a:t> </a:t>
            </a:r>
            <a:r>
              <a:rPr lang="fr-MA" sz="2800" dirty="0" err="1"/>
              <a:t>modi</a:t>
            </a:r>
            <a:r>
              <a:rPr lang="fr-MA" sz="2800" dirty="0"/>
              <a:t> </a:t>
            </a:r>
            <a:r>
              <a:rPr lang="fr-MA" sz="2800" dirty="0" err="1"/>
              <a:t>scrutabatur</a:t>
            </a:r>
            <a:r>
              <a:rPr lang="fr-MA" sz="2800" dirty="0"/>
              <a:t>. </a:t>
            </a:r>
            <a:r>
              <a:rPr lang="fr-MA" sz="2800" dirty="0" err="1"/>
              <a:t>quae</a:t>
            </a:r>
            <a:r>
              <a:rPr lang="fr-MA" sz="2800" dirty="0"/>
              <a:t> </a:t>
            </a:r>
            <a:r>
              <a:rPr lang="fr-MA" sz="2800" dirty="0" err="1"/>
              <a:t>singula</a:t>
            </a:r>
            <a:r>
              <a:rPr lang="fr-MA" sz="2800" dirty="0"/>
              <a:t> </a:t>
            </a:r>
            <a:r>
              <a:rPr lang="fr-MA" sz="2800" dirty="0" err="1"/>
              <a:t>narrare</a:t>
            </a:r>
            <a:r>
              <a:rPr lang="fr-MA" sz="2800" dirty="0"/>
              <a:t> non </a:t>
            </a:r>
            <a:r>
              <a:rPr lang="fr-MA" sz="2800" dirty="0" err="1"/>
              <a:t>refert</a:t>
            </a:r>
            <a:r>
              <a:rPr lang="fr-MA" sz="2800" dirty="0"/>
              <a:t>, me </a:t>
            </a:r>
            <a:r>
              <a:rPr lang="fr-MA" sz="2800" dirty="0" err="1"/>
              <a:t>professione</a:t>
            </a:r>
            <a:r>
              <a:rPr lang="fr-MA" sz="2800" dirty="0"/>
              <a:t> </a:t>
            </a:r>
            <a:r>
              <a:rPr lang="fr-MA" sz="2800" dirty="0" err="1"/>
              <a:t>modum</a:t>
            </a:r>
            <a:r>
              <a:rPr lang="fr-MA" sz="2800" dirty="0"/>
              <a:t>, quod </a:t>
            </a:r>
            <a:r>
              <a:rPr lang="fr-MA" sz="2800" dirty="0" err="1"/>
              <a:t>evitandum</a:t>
            </a:r>
            <a:r>
              <a:rPr lang="fr-MA" sz="2800" dirty="0"/>
              <a:t> est, </a:t>
            </a:r>
            <a:r>
              <a:rPr lang="fr-MA" sz="2800" dirty="0" err="1"/>
              <a:t>excedamus</a:t>
            </a:r>
            <a:r>
              <a:rPr lang="fr-MA" sz="2800" dirty="0"/>
              <a:t>.</a:t>
            </a:r>
          </a:p>
          <a:p>
            <a:pPr algn="just"/>
            <a:endParaRPr lang="fr-MA" sz="2800" dirty="0"/>
          </a:p>
          <a:p>
            <a:pPr algn="just"/>
            <a:r>
              <a:rPr lang="fr-MA" sz="2800" dirty="0" err="1"/>
              <a:t>Omitto</a:t>
            </a:r>
            <a:r>
              <a:rPr lang="fr-MA" sz="2800" dirty="0"/>
              <a:t> </a:t>
            </a:r>
            <a:r>
              <a:rPr lang="fr-MA" sz="2800" dirty="0" err="1"/>
              <a:t>iuris</a:t>
            </a:r>
            <a:r>
              <a:rPr lang="fr-MA" sz="2800" dirty="0"/>
              <a:t> </a:t>
            </a:r>
            <a:r>
              <a:rPr lang="fr-MA" sz="2800" dirty="0" err="1"/>
              <a:t>dictionem</a:t>
            </a:r>
            <a:r>
              <a:rPr lang="fr-MA" sz="2800" dirty="0"/>
              <a:t> in libera </a:t>
            </a:r>
            <a:r>
              <a:rPr lang="fr-MA" sz="2800" dirty="0" err="1"/>
              <a:t>civitate</a:t>
            </a:r>
            <a:r>
              <a:rPr lang="fr-MA" sz="2800" dirty="0"/>
              <a:t> contra </a:t>
            </a:r>
            <a:r>
              <a:rPr lang="fr-MA" sz="2800" dirty="0" err="1"/>
              <a:t>leges</a:t>
            </a:r>
            <a:r>
              <a:rPr lang="fr-MA" sz="2800" dirty="0"/>
              <a:t> </a:t>
            </a:r>
            <a:r>
              <a:rPr lang="fr-MA" sz="2800" dirty="0" err="1"/>
              <a:t>senatusque</a:t>
            </a:r>
            <a:r>
              <a:rPr lang="fr-MA" sz="2800" dirty="0"/>
              <a:t> consulta; </a:t>
            </a:r>
            <a:r>
              <a:rPr lang="fr-MA" sz="2800" dirty="0" err="1"/>
              <a:t>caedes</a:t>
            </a:r>
            <a:r>
              <a:rPr lang="fr-MA" sz="2800" dirty="0"/>
              <a:t> </a:t>
            </a:r>
            <a:r>
              <a:rPr lang="fr-MA" sz="2800" dirty="0" err="1"/>
              <a:t>relinquo</a:t>
            </a:r>
            <a:r>
              <a:rPr lang="fr-MA" sz="2800" dirty="0"/>
              <a:t>; </a:t>
            </a:r>
            <a:r>
              <a:rPr lang="fr-MA" sz="2800" dirty="0" err="1"/>
              <a:t>libidines</a:t>
            </a:r>
            <a:r>
              <a:rPr lang="fr-MA" sz="2800" dirty="0"/>
              <a:t> </a:t>
            </a:r>
            <a:r>
              <a:rPr lang="fr-MA" sz="2800" dirty="0" err="1"/>
              <a:t>praetereo</a:t>
            </a:r>
            <a:r>
              <a:rPr lang="fr-MA" sz="2800" dirty="0"/>
              <a:t>, </a:t>
            </a:r>
            <a:r>
              <a:rPr lang="fr-MA" sz="2800" dirty="0" err="1"/>
              <a:t>quarum</a:t>
            </a:r>
            <a:r>
              <a:rPr lang="fr-MA" sz="2800" dirty="0"/>
              <a:t> </a:t>
            </a:r>
            <a:r>
              <a:rPr lang="fr-MA" sz="2800" dirty="0" err="1"/>
              <a:t>acerbissimum</a:t>
            </a:r>
            <a:r>
              <a:rPr lang="fr-MA" sz="2800" dirty="0"/>
              <a:t> </a:t>
            </a:r>
            <a:r>
              <a:rPr lang="fr-MA" sz="2800" dirty="0" err="1"/>
              <a:t>extat</a:t>
            </a:r>
            <a:r>
              <a:rPr lang="fr-MA" sz="2800" dirty="0"/>
              <a:t> </a:t>
            </a:r>
            <a:r>
              <a:rPr lang="fr-MA" sz="2800" dirty="0" err="1"/>
              <a:t>indicium</a:t>
            </a:r>
            <a:r>
              <a:rPr lang="fr-MA" sz="2800" dirty="0"/>
              <a:t> et ad </a:t>
            </a:r>
            <a:r>
              <a:rPr lang="fr-MA" sz="2800" dirty="0" err="1"/>
              <a:t>insignem</a:t>
            </a:r>
            <a:r>
              <a:rPr lang="fr-MA" sz="2800" dirty="0"/>
              <a:t> memoriam </a:t>
            </a:r>
            <a:r>
              <a:rPr lang="fr-MA" sz="2800" dirty="0" err="1"/>
              <a:t>turpitudinis</a:t>
            </a:r>
            <a:r>
              <a:rPr lang="fr-MA" sz="2800" dirty="0"/>
              <a:t> et </a:t>
            </a:r>
            <a:r>
              <a:rPr lang="fr-MA" sz="2800" dirty="0" err="1"/>
              <a:t>paene</a:t>
            </a:r>
            <a:r>
              <a:rPr lang="fr-MA" sz="2800" dirty="0"/>
              <a:t> ad </a:t>
            </a:r>
            <a:r>
              <a:rPr lang="fr-MA" sz="2800" dirty="0" err="1"/>
              <a:t>iustum</a:t>
            </a:r>
            <a:r>
              <a:rPr lang="fr-MA" sz="2800" dirty="0"/>
              <a:t> </a:t>
            </a:r>
            <a:r>
              <a:rPr lang="fr-MA" sz="2800" dirty="0" err="1"/>
              <a:t>odium</a:t>
            </a:r>
            <a:r>
              <a:rPr lang="fr-MA" sz="2800" dirty="0"/>
              <a:t> </a:t>
            </a:r>
            <a:r>
              <a:rPr lang="fr-MA" sz="2800" dirty="0" err="1"/>
              <a:t>imperii</a:t>
            </a:r>
            <a:r>
              <a:rPr lang="fr-MA" sz="2800" dirty="0"/>
              <a:t> </a:t>
            </a:r>
            <a:r>
              <a:rPr lang="fr-MA" sz="2800" dirty="0" err="1"/>
              <a:t>nostri</a:t>
            </a:r>
            <a:r>
              <a:rPr lang="fr-MA" sz="2800" dirty="0"/>
              <a:t>, quod constat </a:t>
            </a:r>
            <a:r>
              <a:rPr lang="fr-MA" sz="2800" dirty="0" err="1"/>
              <a:t>nobilissimas</a:t>
            </a:r>
            <a:r>
              <a:rPr lang="fr-MA" sz="2800" dirty="0"/>
              <a:t> </a:t>
            </a:r>
            <a:r>
              <a:rPr lang="fr-MA" sz="2800" dirty="0" err="1"/>
              <a:t>virgines</a:t>
            </a:r>
            <a:r>
              <a:rPr lang="fr-MA" sz="2800" dirty="0"/>
              <a:t> se in </a:t>
            </a:r>
            <a:r>
              <a:rPr lang="fr-MA" sz="2800" dirty="0" err="1"/>
              <a:t>puteos</a:t>
            </a:r>
            <a:r>
              <a:rPr lang="fr-MA" sz="2800" dirty="0"/>
              <a:t> </a:t>
            </a:r>
            <a:r>
              <a:rPr lang="fr-MA" sz="2800" dirty="0" err="1"/>
              <a:t>abiecisse</a:t>
            </a:r>
            <a:r>
              <a:rPr lang="fr-MA" sz="2800" dirty="0"/>
              <a:t> et morte </a:t>
            </a:r>
            <a:r>
              <a:rPr lang="fr-MA" sz="2800" dirty="0" err="1"/>
              <a:t>voluntaria</a:t>
            </a:r>
            <a:r>
              <a:rPr lang="fr-MA" sz="2800" dirty="0"/>
              <a:t> </a:t>
            </a:r>
            <a:r>
              <a:rPr lang="fr-MA" sz="2800" dirty="0" err="1"/>
              <a:t>necessariam</a:t>
            </a:r>
            <a:r>
              <a:rPr lang="fr-MA" sz="2800" dirty="0"/>
              <a:t> </a:t>
            </a:r>
            <a:r>
              <a:rPr lang="fr-MA" sz="2800" dirty="0" err="1"/>
              <a:t>turpitudinem</a:t>
            </a:r>
            <a:r>
              <a:rPr lang="fr-MA" sz="2800" dirty="0"/>
              <a:t> </a:t>
            </a:r>
            <a:r>
              <a:rPr lang="fr-MA" sz="2800" dirty="0" err="1"/>
              <a:t>depulisse</a:t>
            </a:r>
            <a:r>
              <a:rPr lang="fr-MA" sz="2800" dirty="0"/>
              <a:t>. Nec </a:t>
            </a:r>
            <a:r>
              <a:rPr lang="fr-MA" sz="2800" dirty="0" err="1"/>
              <a:t>haec</a:t>
            </a:r>
            <a:r>
              <a:rPr lang="fr-MA" sz="2800" dirty="0"/>
              <a:t> </a:t>
            </a:r>
            <a:r>
              <a:rPr lang="fr-MA" sz="2800" dirty="0" err="1"/>
              <a:t>idcirco</a:t>
            </a:r>
            <a:r>
              <a:rPr lang="fr-MA" sz="2800" dirty="0"/>
              <a:t> </a:t>
            </a:r>
            <a:r>
              <a:rPr lang="fr-MA" sz="2800" dirty="0" err="1"/>
              <a:t>omitto</a:t>
            </a:r>
            <a:r>
              <a:rPr lang="fr-MA" sz="2800" dirty="0"/>
              <a:t>, quod non </a:t>
            </a:r>
            <a:r>
              <a:rPr lang="fr-MA" sz="2800" dirty="0" err="1"/>
              <a:t>gravissima</a:t>
            </a:r>
            <a:r>
              <a:rPr lang="fr-MA" sz="2800" dirty="0"/>
              <a:t> </a:t>
            </a:r>
            <a:r>
              <a:rPr lang="fr-MA" sz="2800" dirty="0" err="1"/>
              <a:t>sint</a:t>
            </a:r>
            <a:r>
              <a:rPr lang="fr-MA" sz="2800" dirty="0"/>
              <a:t>, </a:t>
            </a:r>
            <a:r>
              <a:rPr lang="fr-MA" sz="2800" dirty="0" err="1"/>
              <a:t>sed</a:t>
            </a:r>
            <a:r>
              <a:rPr lang="fr-MA" sz="2800" dirty="0"/>
              <a:t> quia nunc sine teste dico.</a:t>
            </a:r>
          </a:p>
          <a:p>
            <a:pPr algn="just"/>
            <a:endParaRPr lang="fr-MA" sz="2800" dirty="0"/>
          </a:p>
          <a:p>
            <a:pPr algn="just"/>
            <a:r>
              <a:rPr lang="fr-MA" sz="2800" dirty="0" err="1"/>
              <a:t>Iam</a:t>
            </a:r>
            <a:r>
              <a:rPr lang="fr-MA" sz="2800" dirty="0"/>
              <a:t> </a:t>
            </a:r>
            <a:r>
              <a:rPr lang="fr-MA" sz="2800" dirty="0" err="1"/>
              <a:t>virtutem</a:t>
            </a:r>
            <a:r>
              <a:rPr lang="fr-MA" sz="2800" dirty="0"/>
              <a:t> ex </a:t>
            </a:r>
            <a:r>
              <a:rPr lang="fr-MA" sz="2800" dirty="0" err="1"/>
              <a:t>consuetudine</a:t>
            </a:r>
            <a:r>
              <a:rPr lang="fr-MA" sz="2800" dirty="0"/>
              <a:t> vitae </a:t>
            </a:r>
            <a:r>
              <a:rPr lang="fr-MA" sz="2800" dirty="0" err="1"/>
              <a:t>sermonisque</a:t>
            </a:r>
            <a:r>
              <a:rPr lang="fr-MA" sz="2800" dirty="0"/>
              <a:t> </a:t>
            </a:r>
            <a:r>
              <a:rPr lang="fr-MA" sz="2800" dirty="0" err="1"/>
              <a:t>nostri</a:t>
            </a:r>
            <a:r>
              <a:rPr lang="fr-MA" sz="2800" dirty="0"/>
              <a:t> </a:t>
            </a:r>
            <a:r>
              <a:rPr lang="fr-MA" sz="2800" dirty="0" err="1"/>
              <a:t>interpretemur</a:t>
            </a:r>
            <a:r>
              <a:rPr lang="fr-MA" sz="2800" dirty="0"/>
              <a:t> nec </a:t>
            </a:r>
            <a:r>
              <a:rPr lang="fr-MA" sz="2800" dirty="0" err="1"/>
              <a:t>eam</a:t>
            </a:r>
            <a:r>
              <a:rPr lang="fr-MA" sz="2800" dirty="0"/>
              <a:t>, ut quidam </a:t>
            </a:r>
            <a:r>
              <a:rPr lang="fr-MA" sz="2800" dirty="0" err="1"/>
              <a:t>docti</a:t>
            </a:r>
            <a:r>
              <a:rPr lang="fr-MA" sz="2800" dirty="0"/>
              <a:t>, </a:t>
            </a:r>
            <a:r>
              <a:rPr lang="fr-MA" sz="2800" dirty="0" err="1"/>
              <a:t>verborum</a:t>
            </a:r>
            <a:r>
              <a:rPr lang="fr-MA" sz="2800" dirty="0"/>
              <a:t> </a:t>
            </a:r>
            <a:r>
              <a:rPr lang="fr-MA" sz="2800" dirty="0" err="1"/>
              <a:t>magnificentia</a:t>
            </a:r>
            <a:r>
              <a:rPr lang="fr-MA" sz="2800" dirty="0"/>
              <a:t> </a:t>
            </a:r>
            <a:r>
              <a:rPr lang="fr-MA" sz="2800" dirty="0" err="1"/>
              <a:t>metiamur</a:t>
            </a:r>
            <a:r>
              <a:rPr lang="fr-MA" sz="2800" dirty="0"/>
              <a:t> </a:t>
            </a:r>
            <a:r>
              <a:rPr lang="fr-MA" sz="2800" dirty="0" err="1"/>
              <a:t>virosque</a:t>
            </a:r>
            <a:r>
              <a:rPr lang="fr-MA" sz="2800" dirty="0"/>
              <a:t> </a:t>
            </a:r>
            <a:r>
              <a:rPr lang="fr-MA" sz="2800" dirty="0" err="1"/>
              <a:t>bonos</a:t>
            </a:r>
            <a:r>
              <a:rPr lang="fr-MA" sz="2800" dirty="0"/>
              <a:t> </a:t>
            </a:r>
            <a:r>
              <a:rPr lang="fr-MA" sz="2800" dirty="0" err="1"/>
              <a:t>eos</a:t>
            </a:r>
            <a:r>
              <a:rPr lang="fr-MA" sz="2800" dirty="0"/>
              <a:t>, qui </a:t>
            </a:r>
            <a:r>
              <a:rPr lang="fr-MA" sz="2800" dirty="0" err="1"/>
              <a:t>habentur</a:t>
            </a:r>
            <a:r>
              <a:rPr lang="fr-MA" sz="2800" dirty="0"/>
              <a:t>, </a:t>
            </a:r>
            <a:r>
              <a:rPr lang="fr-MA" sz="2800" dirty="0" err="1"/>
              <a:t>numeremus</a:t>
            </a:r>
            <a:r>
              <a:rPr lang="fr-MA" sz="2800" dirty="0"/>
              <a:t>, </a:t>
            </a:r>
            <a:r>
              <a:rPr lang="fr-MA" sz="2800" dirty="0" err="1"/>
              <a:t>Paulos</a:t>
            </a:r>
            <a:r>
              <a:rPr lang="fr-MA" sz="2800" dirty="0"/>
              <a:t>, </a:t>
            </a:r>
            <a:r>
              <a:rPr lang="fr-MA" sz="2800" dirty="0" err="1"/>
              <a:t>Catones</a:t>
            </a:r>
            <a:r>
              <a:rPr lang="fr-MA" sz="2800" dirty="0"/>
              <a:t>, </a:t>
            </a:r>
            <a:r>
              <a:rPr lang="fr-MA" sz="2800" dirty="0" err="1"/>
              <a:t>Galos</a:t>
            </a:r>
            <a:r>
              <a:rPr lang="fr-MA" sz="2800" dirty="0"/>
              <a:t>, </a:t>
            </a:r>
            <a:r>
              <a:rPr lang="fr-MA" sz="2800" dirty="0" err="1"/>
              <a:t>Scipiones</a:t>
            </a:r>
            <a:r>
              <a:rPr lang="fr-MA" sz="2800" dirty="0"/>
              <a:t>, Philos; </a:t>
            </a:r>
            <a:r>
              <a:rPr lang="fr-MA" sz="2800" dirty="0" err="1"/>
              <a:t>his</a:t>
            </a:r>
            <a:r>
              <a:rPr lang="fr-MA" sz="2800" dirty="0"/>
              <a:t> </a:t>
            </a:r>
            <a:r>
              <a:rPr lang="fr-MA" sz="2800" dirty="0" err="1"/>
              <a:t>communis</a:t>
            </a:r>
            <a:r>
              <a:rPr lang="fr-MA" sz="2800" dirty="0"/>
              <a:t> </a:t>
            </a:r>
            <a:r>
              <a:rPr lang="fr-MA" sz="2800" dirty="0" err="1"/>
              <a:t>vita</a:t>
            </a:r>
            <a:r>
              <a:rPr lang="fr-MA" sz="2800" dirty="0"/>
              <a:t> contenta est; </a:t>
            </a:r>
            <a:r>
              <a:rPr lang="fr-MA" sz="2800" dirty="0" err="1"/>
              <a:t>eos</a:t>
            </a:r>
            <a:r>
              <a:rPr lang="fr-MA" sz="2800" dirty="0"/>
              <a:t> </a:t>
            </a:r>
            <a:r>
              <a:rPr lang="fr-MA" sz="2800" dirty="0" err="1"/>
              <a:t>autem</a:t>
            </a:r>
            <a:r>
              <a:rPr lang="fr-MA" sz="2800" dirty="0"/>
              <a:t> </a:t>
            </a:r>
            <a:r>
              <a:rPr lang="fr-MA" sz="2800" dirty="0" err="1"/>
              <a:t>omittamus</a:t>
            </a:r>
            <a:r>
              <a:rPr lang="fr-MA" sz="2800" dirty="0"/>
              <a:t>, qui </a:t>
            </a:r>
            <a:r>
              <a:rPr lang="fr-MA" sz="2800" dirty="0" err="1"/>
              <a:t>omnino</a:t>
            </a:r>
            <a:r>
              <a:rPr lang="fr-MA" sz="2800" dirty="0"/>
              <a:t> </a:t>
            </a:r>
            <a:r>
              <a:rPr lang="fr-MA" sz="2800" dirty="0" err="1"/>
              <a:t>nusquam</a:t>
            </a:r>
            <a:r>
              <a:rPr lang="fr-MA" sz="2800" dirty="0"/>
              <a:t> </a:t>
            </a:r>
            <a:r>
              <a:rPr lang="fr-MA" sz="2800" dirty="0" err="1"/>
              <a:t>reperiuntur</a:t>
            </a:r>
            <a:r>
              <a:rPr lang="fr-MA" sz="2800" dirty="0"/>
              <a:t>.</a:t>
            </a:r>
          </a:p>
          <a:p>
            <a:pPr algn="just"/>
            <a:endParaRPr lang="fr-MA" sz="2800" dirty="0"/>
          </a:p>
          <a:p>
            <a:pPr algn="just"/>
            <a:r>
              <a:rPr lang="fr-MA" sz="2800" dirty="0"/>
              <a:t>Post quorum </a:t>
            </a:r>
            <a:r>
              <a:rPr lang="fr-MA" sz="2800" dirty="0" err="1"/>
              <a:t>necem</a:t>
            </a:r>
            <a:r>
              <a:rPr lang="fr-MA" sz="2800" dirty="0"/>
              <a:t> nihilo </a:t>
            </a:r>
            <a:r>
              <a:rPr lang="fr-MA" sz="2800" dirty="0" err="1"/>
              <a:t>lenius</a:t>
            </a:r>
            <a:r>
              <a:rPr lang="fr-MA" sz="2800" dirty="0"/>
              <a:t> </a:t>
            </a:r>
            <a:r>
              <a:rPr lang="fr-MA" sz="2800" dirty="0" err="1"/>
              <a:t>ferociens</a:t>
            </a:r>
            <a:r>
              <a:rPr lang="fr-MA" sz="2800" dirty="0"/>
              <a:t> Gallus ut </a:t>
            </a:r>
            <a:r>
              <a:rPr lang="fr-MA" sz="2800" dirty="0" err="1"/>
              <a:t>leo</a:t>
            </a:r>
            <a:r>
              <a:rPr lang="fr-MA" sz="2800" dirty="0"/>
              <a:t> </a:t>
            </a:r>
            <a:r>
              <a:rPr lang="fr-MA" sz="2800" dirty="0" err="1"/>
              <a:t>cadaveribus</a:t>
            </a:r>
            <a:r>
              <a:rPr lang="fr-MA" sz="2800" dirty="0"/>
              <a:t> </a:t>
            </a:r>
            <a:r>
              <a:rPr lang="fr-MA" sz="2800" dirty="0" err="1"/>
              <a:t>pastus</a:t>
            </a:r>
            <a:r>
              <a:rPr lang="fr-MA" sz="2800" dirty="0"/>
              <a:t> </a:t>
            </a:r>
            <a:r>
              <a:rPr lang="fr-MA" sz="2800" dirty="0" err="1"/>
              <a:t>multa</a:t>
            </a:r>
            <a:r>
              <a:rPr lang="fr-MA" sz="2800" dirty="0"/>
              <a:t> </a:t>
            </a:r>
            <a:r>
              <a:rPr lang="fr-MA" sz="2800" dirty="0" err="1"/>
              <a:t>huius</a:t>
            </a:r>
            <a:r>
              <a:rPr lang="fr-MA" sz="2800" dirty="0"/>
              <a:t> </a:t>
            </a:r>
            <a:r>
              <a:rPr lang="fr-MA" sz="2800" dirty="0" err="1"/>
              <a:t>modi</a:t>
            </a:r>
            <a:r>
              <a:rPr lang="fr-MA" sz="2800" dirty="0"/>
              <a:t> </a:t>
            </a:r>
            <a:r>
              <a:rPr lang="fr-MA" sz="2800" dirty="0" err="1"/>
              <a:t>scrutabatur</a:t>
            </a:r>
            <a:r>
              <a:rPr lang="fr-MA" sz="2800" dirty="0"/>
              <a:t>. </a:t>
            </a:r>
            <a:r>
              <a:rPr lang="fr-MA" sz="2800" dirty="0" err="1"/>
              <a:t>quae</a:t>
            </a:r>
            <a:r>
              <a:rPr lang="fr-MA" sz="2800" dirty="0"/>
              <a:t> </a:t>
            </a:r>
            <a:r>
              <a:rPr lang="fr-MA" sz="2800" dirty="0" err="1"/>
              <a:t>singula</a:t>
            </a:r>
            <a:r>
              <a:rPr lang="fr-MA" sz="2800" dirty="0"/>
              <a:t> </a:t>
            </a:r>
            <a:r>
              <a:rPr lang="fr-MA" sz="2800" dirty="0" err="1"/>
              <a:t>narrare</a:t>
            </a:r>
            <a:r>
              <a:rPr lang="fr-MA" sz="2800" dirty="0"/>
              <a:t> non </a:t>
            </a:r>
            <a:r>
              <a:rPr lang="fr-MA" sz="2800" dirty="0" err="1"/>
              <a:t>refert</a:t>
            </a:r>
            <a:r>
              <a:rPr lang="fr-MA" sz="2800" dirty="0"/>
              <a:t>, me </a:t>
            </a:r>
            <a:r>
              <a:rPr lang="fr-MA" sz="2800" dirty="0" err="1"/>
              <a:t>professione</a:t>
            </a:r>
            <a:r>
              <a:rPr lang="fr-MA" sz="2800" dirty="0"/>
              <a:t> </a:t>
            </a:r>
            <a:r>
              <a:rPr lang="fr-MA" sz="2800" dirty="0" err="1"/>
              <a:t>modum</a:t>
            </a:r>
            <a:r>
              <a:rPr lang="fr-MA" sz="2800" dirty="0"/>
              <a:t>, quod </a:t>
            </a:r>
            <a:r>
              <a:rPr lang="fr-MA" sz="2800" dirty="0" err="1"/>
              <a:t>evitandum</a:t>
            </a:r>
            <a:r>
              <a:rPr lang="fr-MA" sz="2800" dirty="0"/>
              <a:t> est, </a:t>
            </a:r>
            <a:r>
              <a:rPr lang="fr-MA" sz="2800" dirty="0" err="1"/>
              <a:t>excedamus</a:t>
            </a:r>
            <a:r>
              <a:rPr lang="fr-MA" sz="2800" dirty="0"/>
              <a:t>.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35" y="9647886"/>
            <a:ext cx="928466" cy="92846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3135" y="9647886"/>
            <a:ext cx="928466" cy="928466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35" y="23898979"/>
            <a:ext cx="928466" cy="928466"/>
          </a:xfrm>
          <a:prstGeom prst="rect">
            <a:avLst/>
          </a:prstGeom>
        </p:spPr>
      </p:pic>
      <p:sp>
        <p:nvSpPr>
          <p:cNvPr id="3" name="Arrondir un rectangle avec un coin du même côté 2"/>
          <p:cNvSpPr/>
          <p:nvPr/>
        </p:nvSpPr>
        <p:spPr>
          <a:xfrm>
            <a:off x="995904" y="37764578"/>
            <a:ext cx="28283405" cy="5039185"/>
          </a:xfrm>
          <a:prstGeom prst="round2SameRect">
            <a:avLst/>
          </a:prstGeom>
          <a:solidFill>
            <a:schemeClr val="bg1"/>
          </a:solidFill>
          <a:ln w="76200">
            <a:solidFill>
              <a:srgbClr val="8A5E3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3135" y="23898979"/>
            <a:ext cx="928466" cy="92846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04" y="41668768"/>
            <a:ext cx="28283405" cy="795577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579945" y="38288850"/>
            <a:ext cx="27115323" cy="256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17" indent="-400017" defTabSz="800033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8A5E3B"/>
                </a:solidFill>
                <a:latin typeface="Myriad Pro" panose="020B0503030403020204" pitchFamily="34" charset="0"/>
              </a:rPr>
              <a:t>		</a:t>
            </a:r>
            <a:r>
              <a:rPr lang="en-US" sz="4400" b="1" smtClean="0">
                <a:solidFill>
                  <a:srgbClr val="8A5E3B"/>
                </a:solidFill>
                <a:latin typeface="Myriad Pro" panose="020B0503030403020204" pitchFamily="34" charset="0"/>
              </a:rPr>
              <a:t>	</a:t>
            </a:r>
            <a:r>
              <a:rPr lang="en-US" sz="4400" b="1" u="sng" smtClean="0">
                <a:solidFill>
                  <a:srgbClr val="8A5E3B"/>
                </a:solidFill>
              </a:rPr>
              <a:t>Acknowledgement</a:t>
            </a:r>
            <a:endParaRPr lang="en-US" sz="4400" dirty="0">
              <a:solidFill>
                <a:srgbClr val="8A5E3B"/>
              </a:solidFill>
            </a:endParaRPr>
          </a:p>
          <a:p>
            <a:pPr algn="just"/>
            <a:endParaRPr lang="fr-MA" sz="2800" dirty="0" smtClean="0"/>
          </a:p>
          <a:p>
            <a:pPr algn="just"/>
            <a:r>
              <a:rPr lang="fr-MA" sz="2800" dirty="0" smtClean="0"/>
              <a:t>Post </a:t>
            </a:r>
            <a:r>
              <a:rPr lang="fr-MA" sz="2800" dirty="0"/>
              <a:t>quorum </a:t>
            </a:r>
            <a:r>
              <a:rPr lang="fr-MA" sz="2800" dirty="0" err="1"/>
              <a:t>necem</a:t>
            </a:r>
            <a:r>
              <a:rPr lang="fr-MA" sz="2800" dirty="0"/>
              <a:t> nihilo </a:t>
            </a:r>
            <a:r>
              <a:rPr lang="fr-MA" sz="2800" dirty="0" err="1"/>
              <a:t>lenius</a:t>
            </a:r>
            <a:r>
              <a:rPr lang="fr-MA" sz="2800" dirty="0"/>
              <a:t> </a:t>
            </a:r>
            <a:r>
              <a:rPr lang="fr-MA" sz="2800" dirty="0" err="1"/>
              <a:t>ferociens</a:t>
            </a:r>
            <a:r>
              <a:rPr lang="fr-MA" sz="2800" dirty="0"/>
              <a:t> Gallus ut </a:t>
            </a:r>
            <a:r>
              <a:rPr lang="fr-MA" sz="2800" dirty="0" err="1"/>
              <a:t>leo</a:t>
            </a:r>
            <a:r>
              <a:rPr lang="fr-MA" sz="2800" dirty="0"/>
              <a:t> </a:t>
            </a:r>
            <a:r>
              <a:rPr lang="fr-MA" sz="2800" dirty="0" err="1"/>
              <a:t>cadaveribus</a:t>
            </a:r>
            <a:r>
              <a:rPr lang="fr-MA" sz="2800" dirty="0"/>
              <a:t> </a:t>
            </a:r>
            <a:r>
              <a:rPr lang="fr-MA" sz="2800" dirty="0" err="1"/>
              <a:t>pastus</a:t>
            </a:r>
            <a:r>
              <a:rPr lang="fr-MA" sz="2800" dirty="0"/>
              <a:t> </a:t>
            </a:r>
            <a:r>
              <a:rPr lang="fr-MA" sz="2800" dirty="0" err="1"/>
              <a:t>multa</a:t>
            </a:r>
            <a:r>
              <a:rPr lang="fr-MA" sz="2800" dirty="0"/>
              <a:t> </a:t>
            </a:r>
            <a:r>
              <a:rPr lang="fr-MA" sz="2800" dirty="0" err="1"/>
              <a:t>huius</a:t>
            </a:r>
            <a:r>
              <a:rPr lang="fr-MA" sz="2800" dirty="0"/>
              <a:t> </a:t>
            </a:r>
            <a:r>
              <a:rPr lang="fr-MA" sz="2800" dirty="0" err="1"/>
              <a:t>modi</a:t>
            </a:r>
            <a:r>
              <a:rPr lang="fr-MA" sz="2800" dirty="0"/>
              <a:t> </a:t>
            </a:r>
            <a:r>
              <a:rPr lang="fr-MA" sz="2800" dirty="0" err="1"/>
              <a:t>scrutabatur</a:t>
            </a:r>
            <a:r>
              <a:rPr lang="fr-MA" sz="2800" dirty="0"/>
              <a:t>. </a:t>
            </a:r>
            <a:r>
              <a:rPr lang="fr-MA" sz="2800" dirty="0" err="1"/>
              <a:t>quae</a:t>
            </a:r>
            <a:r>
              <a:rPr lang="fr-MA" sz="2800" dirty="0"/>
              <a:t> </a:t>
            </a:r>
            <a:r>
              <a:rPr lang="fr-MA" sz="2800" dirty="0" err="1"/>
              <a:t>singula</a:t>
            </a:r>
            <a:r>
              <a:rPr lang="fr-MA" sz="2800" dirty="0"/>
              <a:t> </a:t>
            </a:r>
            <a:r>
              <a:rPr lang="fr-MA" sz="2800" dirty="0" err="1"/>
              <a:t>narrare</a:t>
            </a:r>
            <a:r>
              <a:rPr lang="fr-MA" sz="2800" dirty="0"/>
              <a:t> non </a:t>
            </a:r>
            <a:r>
              <a:rPr lang="fr-MA" sz="2800" dirty="0" err="1"/>
              <a:t>refert</a:t>
            </a:r>
            <a:r>
              <a:rPr lang="fr-MA" sz="2800" dirty="0"/>
              <a:t>, me </a:t>
            </a:r>
            <a:r>
              <a:rPr lang="fr-MA" sz="2800" dirty="0" err="1"/>
              <a:t>professione</a:t>
            </a:r>
            <a:r>
              <a:rPr lang="fr-MA" sz="2800" dirty="0"/>
              <a:t> </a:t>
            </a:r>
            <a:r>
              <a:rPr lang="fr-MA" sz="2800" dirty="0" err="1"/>
              <a:t>modum</a:t>
            </a:r>
            <a:r>
              <a:rPr lang="fr-MA" sz="2800" dirty="0"/>
              <a:t>, quod </a:t>
            </a:r>
            <a:r>
              <a:rPr lang="fr-MA" sz="2800" dirty="0" err="1"/>
              <a:t>evitandum</a:t>
            </a:r>
            <a:r>
              <a:rPr lang="fr-MA" sz="2800" dirty="0"/>
              <a:t> est, </a:t>
            </a:r>
            <a:r>
              <a:rPr lang="fr-MA" sz="2800" dirty="0" err="1" smtClean="0"/>
              <a:t>excedamus</a:t>
            </a:r>
            <a:r>
              <a:rPr lang="fr-MA" sz="2800" dirty="0" smtClean="0"/>
              <a:t>.</a:t>
            </a:r>
            <a:r>
              <a:rPr lang="fr-MA" sz="2800" dirty="0"/>
              <a:t> </a:t>
            </a:r>
            <a:r>
              <a:rPr lang="fr-MA" sz="2800" dirty="0" err="1" smtClean="0"/>
              <a:t>Iam</a:t>
            </a:r>
            <a:r>
              <a:rPr lang="fr-MA" sz="2800" dirty="0" smtClean="0"/>
              <a:t> </a:t>
            </a:r>
            <a:r>
              <a:rPr lang="fr-MA" sz="2800" dirty="0" err="1"/>
              <a:t>virtutem</a:t>
            </a:r>
            <a:r>
              <a:rPr lang="fr-MA" sz="2800" dirty="0"/>
              <a:t> ex </a:t>
            </a:r>
            <a:r>
              <a:rPr lang="fr-MA" sz="2800" dirty="0" err="1"/>
              <a:t>consuetudine</a:t>
            </a:r>
            <a:r>
              <a:rPr lang="fr-MA" sz="2800" dirty="0"/>
              <a:t> vitae </a:t>
            </a:r>
            <a:r>
              <a:rPr lang="fr-MA" sz="2800" dirty="0" err="1"/>
              <a:t>sermonisque</a:t>
            </a:r>
            <a:r>
              <a:rPr lang="fr-MA" sz="2800" dirty="0"/>
              <a:t> </a:t>
            </a:r>
            <a:r>
              <a:rPr lang="fr-MA" sz="2800" dirty="0" err="1"/>
              <a:t>nostri</a:t>
            </a:r>
            <a:r>
              <a:rPr lang="fr-MA" sz="2800" dirty="0"/>
              <a:t> </a:t>
            </a:r>
            <a:r>
              <a:rPr lang="fr-MA" sz="2800" dirty="0" err="1"/>
              <a:t>interpretemur</a:t>
            </a:r>
            <a:r>
              <a:rPr lang="fr-MA" sz="2800" dirty="0"/>
              <a:t> nec </a:t>
            </a:r>
            <a:r>
              <a:rPr lang="fr-MA" sz="2800" dirty="0" err="1"/>
              <a:t>eam</a:t>
            </a:r>
            <a:r>
              <a:rPr lang="fr-MA" sz="2800" dirty="0"/>
              <a:t>, ut quidam </a:t>
            </a:r>
            <a:r>
              <a:rPr lang="fr-MA" sz="2800" dirty="0" err="1"/>
              <a:t>docti</a:t>
            </a:r>
            <a:r>
              <a:rPr lang="fr-MA" sz="2800" dirty="0"/>
              <a:t>, </a:t>
            </a:r>
            <a:r>
              <a:rPr lang="fr-MA" sz="2800" dirty="0" err="1"/>
              <a:t>verborum</a:t>
            </a:r>
            <a:r>
              <a:rPr lang="fr-MA" sz="2800" dirty="0"/>
              <a:t> </a:t>
            </a:r>
            <a:r>
              <a:rPr lang="fr-MA" sz="2800" dirty="0" err="1"/>
              <a:t>magnificentia</a:t>
            </a:r>
            <a:r>
              <a:rPr lang="fr-MA" sz="2800" dirty="0"/>
              <a:t> </a:t>
            </a:r>
            <a:r>
              <a:rPr lang="fr-MA" sz="2800" dirty="0" err="1"/>
              <a:t>metiamur</a:t>
            </a:r>
            <a:r>
              <a:rPr lang="fr-MA" sz="2800" dirty="0"/>
              <a:t> </a:t>
            </a:r>
            <a:r>
              <a:rPr lang="fr-MA" sz="2800" dirty="0" err="1"/>
              <a:t>virosque</a:t>
            </a:r>
            <a:r>
              <a:rPr lang="fr-MA" sz="2800" dirty="0"/>
              <a:t> </a:t>
            </a:r>
            <a:r>
              <a:rPr lang="fr-MA" sz="2800" dirty="0" err="1"/>
              <a:t>bonos</a:t>
            </a:r>
            <a:r>
              <a:rPr lang="fr-MA" sz="2800" dirty="0"/>
              <a:t> </a:t>
            </a:r>
            <a:r>
              <a:rPr lang="fr-MA" sz="2800" dirty="0" err="1"/>
              <a:t>eos</a:t>
            </a:r>
            <a:r>
              <a:rPr lang="fr-MA" sz="2800" dirty="0"/>
              <a:t>, qui </a:t>
            </a:r>
            <a:r>
              <a:rPr lang="fr-MA" sz="2800" dirty="0" err="1"/>
              <a:t>habentur</a:t>
            </a:r>
            <a:r>
              <a:rPr lang="fr-MA" sz="2800" dirty="0"/>
              <a:t>, </a:t>
            </a:r>
            <a:r>
              <a:rPr lang="fr-MA" sz="2800" dirty="0" err="1"/>
              <a:t>numeremus</a:t>
            </a:r>
            <a:r>
              <a:rPr lang="fr-MA" sz="2800" dirty="0"/>
              <a:t>, </a:t>
            </a:r>
            <a:r>
              <a:rPr lang="fr-MA" sz="2800" dirty="0" err="1"/>
              <a:t>Paulos</a:t>
            </a:r>
            <a:r>
              <a:rPr lang="fr-MA" sz="2800" dirty="0"/>
              <a:t>, </a:t>
            </a:r>
            <a:r>
              <a:rPr lang="fr-MA" sz="2800" dirty="0" err="1"/>
              <a:t>Catones</a:t>
            </a:r>
            <a:r>
              <a:rPr lang="fr-MA" sz="2800" dirty="0"/>
              <a:t>, </a:t>
            </a:r>
            <a:r>
              <a:rPr lang="fr-MA" sz="2800" dirty="0" err="1"/>
              <a:t>Galos</a:t>
            </a:r>
            <a:r>
              <a:rPr lang="fr-MA" sz="2800" dirty="0"/>
              <a:t>, </a:t>
            </a:r>
            <a:r>
              <a:rPr lang="fr-MA" sz="2800" dirty="0" err="1"/>
              <a:t>Scipiones</a:t>
            </a:r>
            <a:r>
              <a:rPr lang="fr-MA" sz="2800" dirty="0"/>
              <a:t>, Philos; </a:t>
            </a:r>
            <a:r>
              <a:rPr lang="fr-MA" sz="2800" dirty="0" err="1"/>
              <a:t>his</a:t>
            </a:r>
            <a:r>
              <a:rPr lang="fr-MA" sz="2800" dirty="0"/>
              <a:t> </a:t>
            </a:r>
            <a:r>
              <a:rPr lang="fr-MA" sz="2800" dirty="0" err="1"/>
              <a:t>communis</a:t>
            </a:r>
            <a:r>
              <a:rPr lang="fr-MA" sz="2800" dirty="0"/>
              <a:t> </a:t>
            </a:r>
            <a:r>
              <a:rPr lang="fr-MA" sz="2800" dirty="0" err="1"/>
              <a:t>vita</a:t>
            </a:r>
            <a:r>
              <a:rPr lang="fr-MA" sz="2800" dirty="0"/>
              <a:t> contenta est; </a:t>
            </a:r>
            <a:r>
              <a:rPr lang="fr-MA" sz="2800" dirty="0" err="1"/>
              <a:t>eos</a:t>
            </a:r>
            <a:r>
              <a:rPr lang="fr-MA" sz="2800" dirty="0"/>
              <a:t> </a:t>
            </a:r>
            <a:r>
              <a:rPr lang="fr-MA" sz="2800" dirty="0" err="1"/>
              <a:t>autem</a:t>
            </a:r>
            <a:r>
              <a:rPr lang="fr-MA" sz="2800" dirty="0"/>
              <a:t> </a:t>
            </a:r>
            <a:r>
              <a:rPr lang="fr-MA" sz="2800" dirty="0" err="1"/>
              <a:t>omittamus</a:t>
            </a:r>
            <a:r>
              <a:rPr lang="fr-MA" sz="2800" dirty="0"/>
              <a:t>, qui </a:t>
            </a:r>
            <a:r>
              <a:rPr lang="fr-MA" sz="2800" dirty="0" err="1"/>
              <a:t>omnino</a:t>
            </a:r>
            <a:r>
              <a:rPr lang="fr-MA" sz="2800" dirty="0"/>
              <a:t> </a:t>
            </a:r>
            <a:r>
              <a:rPr lang="fr-MA" sz="2800" dirty="0" err="1"/>
              <a:t>nusquam</a:t>
            </a:r>
            <a:r>
              <a:rPr lang="fr-MA" sz="2800" dirty="0"/>
              <a:t> </a:t>
            </a:r>
            <a:r>
              <a:rPr lang="fr-MA" sz="2800" dirty="0" err="1"/>
              <a:t>reperiuntur</a:t>
            </a:r>
            <a:r>
              <a:rPr lang="fr-MA" sz="2800" dirty="0" smtClean="0"/>
              <a:t>.</a:t>
            </a:r>
            <a:endParaRPr lang="fr-MA" sz="2800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36" y="38234061"/>
            <a:ext cx="928466" cy="92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22</Words>
  <Application>Microsoft Office PowerPoint</Application>
  <PresentationFormat>Personnalisé</PresentationFormat>
  <Paragraphs>48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Office Theme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siham lamoumni</dc:creator>
  <cp:lastModifiedBy>Utilisateur Windows</cp:lastModifiedBy>
  <cp:revision>22</cp:revision>
  <dcterms:created xsi:type="dcterms:W3CDTF">2025-11-12T11:53:25Z</dcterms:created>
  <dcterms:modified xsi:type="dcterms:W3CDTF">2025-11-13T22:35:24Z</dcterms:modified>
</cp:coreProperties>
</file>