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8" r:id="rId2"/>
    <p:sldId id="267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79E"/>
    <a:srgbClr val="906036"/>
    <a:srgbClr val="9E4D25"/>
    <a:srgbClr val="D0B59D"/>
    <a:srgbClr val="123353"/>
    <a:srgbClr val="2B388F"/>
    <a:srgbClr val="8A5D3B"/>
    <a:srgbClr val="8A3D5B"/>
    <a:srgbClr val="C06736"/>
    <a:srgbClr val="153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94626"/>
  </p:normalViewPr>
  <p:slideViewPr>
    <p:cSldViewPr snapToGrid="0">
      <p:cViewPr varScale="1">
        <p:scale>
          <a:sx n="80" d="100"/>
          <a:sy n="80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B017E-5E1B-4117-9894-9241FDD32F32}" type="datetimeFigureOut">
              <a:rPr lang="fr-MA" smtClean="0"/>
              <a:t>05/11/2025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43C52-791D-4687-8939-9F7F992AA33A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4678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3C52-791D-4687-8939-9F7F992AA33A}" type="slidenum">
              <a:rPr lang="fr-MA" smtClean="0"/>
              <a:t>1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9233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3C52-791D-4687-8939-9F7F992AA33A}" type="slidenum">
              <a:rPr lang="fr-MA" smtClean="0"/>
              <a:t>3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8885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926D-6145-C532-57D6-326ACECBB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CC329-63AA-68CA-9F5C-5EF52B632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7A70A-8191-C8E4-1EAE-BC48B8E5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C00A8-6A2F-A5F5-EE14-22F72453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B5293-762A-BED1-26D7-CC80859B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9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91D9-0D09-DD77-67E8-EEE5EE20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1D911-FD21-B786-3D30-22C617F98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8427-A958-B84D-0023-15B7BFCD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19AEC-8099-3B8E-6CC5-59D49E14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2EC46-0F54-79C8-22C8-76918839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7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BDFC7-AFF0-A3BF-ED51-63F74B90B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6B8F5-8DB7-3D2C-A6F3-86610C2EF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81A39-9685-2122-C4A6-9AFB9688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5C9DC-BB69-29DE-C090-F129AC6E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014BC-7C7F-0639-401F-25ACAE9E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0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3C91-1400-75F0-98C6-5B9C4F3F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C4E9B-BFC4-5476-D495-7ACD7DF5A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38ECA-4231-0119-357B-95C4FA16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DFA2D-82AF-4C90-B66A-20F4C0A7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45B11-4EBD-BA7A-7A73-5DC36018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25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2833-6D1E-A751-B52F-01286D61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C3AFE-C5A0-FC05-A890-AD3533F5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E116-C76A-A8A2-61BB-3E3AB173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C08FE-5971-115A-DB3A-BA61F676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B661-294B-C4F9-556F-71896D06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2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731A-4ED1-8E60-C80B-EB03E332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8E6B-031D-286E-DCF8-79B02FE12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A6671-B908-762E-C4D4-69601AEAE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1BDDA-6C68-1CB4-50DC-5E974AC4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34920-A72F-0BD9-3F34-F4764C7F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5DFF3-B449-6405-08DE-0D640888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3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0424-0378-DC61-609A-34EE757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5ECDA-9C4A-5C4C-E6AC-945CAE72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4CBCE-D4C7-8DAF-CC7F-90775906A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92351-6CED-0C3D-4A00-12D706C39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935BA-BC02-3769-F232-DE5810D23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B7CAB-90FD-9C82-9C2F-A088EED7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05EE7-9EB1-B7DA-F7D6-689208FB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6A308-97A2-D751-6737-5BE84915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9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8297-E1AF-3E5F-B9E4-21A8080D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C9B2F-8ACE-73AD-96B9-2DD647AA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DC6F8-7772-74FA-E079-AE0B7FA6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10CE3-6D30-94AB-6A18-C62EA634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7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61E8F-E8A9-7F76-FD70-34309158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E8101-B816-FCD3-F913-302927BD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EEEA5-3B94-AA8B-045B-774C0A7F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20B2-03C6-F3CA-4946-42ECEAED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1EA48-734D-B2FD-0038-64B50E42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073A6-18AD-F066-C175-5690E590D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77DD1-D192-CFD2-03AB-8A563AE8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D2E50-B0E7-D85A-FAA2-A125734B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AD54A-78B3-1CD4-068F-EA56D822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9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8FC4-2EDE-D908-F6C8-E262485A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CB6C20-3273-3D57-F3E6-89A07AAA9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6AD7D-F98E-58C2-CDDD-D964C6969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01485-9524-DCBB-B2AC-3C87B7A2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09E96-1BE9-88E5-8589-3E97104A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2EB74-D25D-02E5-C43A-28463607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7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4D9D6-9B5D-1279-EE76-92837240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EE63C-D229-0468-5FA5-A3F393099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2B87-F796-5997-22FA-EE4307237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891ACE-AD15-E445-ABB1-A225D8826D95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AE8B5-2BCF-88DB-E7E1-DC63541C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BA148-AD62-B4F3-DDFB-81A4978F9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29A5D-E3F1-0D47-A5E8-C920529FC2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58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5"/>
            <a:ext cx="12192000" cy="68516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28672"/>
            <a:ext cx="6404225" cy="45293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75" y="2328673"/>
            <a:ext cx="6404225" cy="4529327"/>
          </a:xfrm>
          <a:prstGeom prst="rect">
            <a:avLst/>
          </a:prstGeom>
        </p:spPr>
      </p:pic>
      <p:sp>
        <p:nvSpPr>
          <p:cNvPr id="4" name="object 43"/>
          <p:cNvSpPr txBox="1"/>
          <p:nvPr/>
        </p:nvSpPr>
        <p:spPr>
          <a:xfrm>
            <a:off x="4555958" y="3167390"/>
            <a:ext cx="308008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400" b="1" spc="-20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T</a:t>
            </a:r>
            <a:r>
              <a:rPr sz="3400" b="1" spc="-5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i</a:t>
            </a:r>
            <a:r>
              <a:rPr sz="3400" b="1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t</a:t>
            </a:r>
            <a:r>
              <a:rPr sz="3400" b="1" spc="-5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le</a:t>
            </a:r>
            <a:endParaRPr lang="fr-FR" sz="3400" b="1" spc="-5" dirty="0">
              <a:solidFill>
                <a:srgbClr val="283A89"/>
              </a:solidFill>
              <a:latin typeface="Myriad Pro" panose="020B0503030403020204" pitchFamily="34" charset="0"/>
              <a:cs typeface="Goudy Old Style"/>
            </a:endParaRPr>
          </a:p>
        </p:txBody>
      </p:sp>
      <p:pic>
        <p:nvPicPr>
          <p:cNvPr id="7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69" y="749576"/>
            <a:ext cx="2358062" cy="1261221"/>
          </a:xfrm>
          <a:prstGeom prst="rect">
            <a:avLst/>
          </a:prstGeom>
        </p:spPr>
      </p:pic>
      <p:sp>
        <p:nvSpPr>
          <p:cNvPr id="8" name="object 43"/>
          <p:cNvSpPr txBox="1"/>
          <p:nvPr/>
        </p:nvSpPr>
        <p:spPr>
          <a:xfrm>
            <a:off x="2628900" y="4857214"/>
            <a:ext cx="69342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20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Name</a:t>
            </a:r>
          </a:p>
          <a:p>
            <a:pPr marL="12700" algn="ctr">
              <a:lnSpc>
                <a:spcPct val="100000"/>
              </a:lnSpc>
            </a:pPr>
            <a:r>
              <a:rPr lang="en-US" spc="-20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Institution</a:t>
            </a:r>
          </a:p>
          <a:p>
            <a:pPr marL="12700" algn="ctr">
              <a:lnSpc>
                <a:spcPct val="100000"/>
              </a:lnSpc>
            </a:pPr>
            <a:r>
              <a:rPr lang="en-US" spc="-20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Presentation date</a:t>
            </a:r>
            <a:endParaRPr lang="en-US" dirty="0">
              <a:latin typeface="Myriad Pro" panose="020B0503030403020204" pitchFamily="34" charset="0"/>
              <a:cs typeface="Goudy Old Styl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04" y="824854"/>
            <a:ext cx="981549" cy="9815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50" y="838643"/>
            <a:ext cx="1631576" cy="82987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55790" y="207104"/>
            <a:ext cx="1028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300" dirty="0">
                <a:solidFill>
                  <a:srgbClr val="17279E"/>
                </a:solidFill>
                <a:latin typeface="Myriad Pro" panose="020B0503030403020204" pitchFamily="34" charset="0"/>
              </a:rPr>
              <a:t>Under the High Patronage of His Majesty King Mohammed VI</a:t>
            </a:r>
            <a:endParaRPr lang="fr-MA" sz="1600" b="1" spc="300" dirty="0">
              <a:solidFill>
                <a:srgbClr val="17279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0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EE154-A38A-3A5A-C4D8-DCAB5B7BD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6C19-6474-8C09-297F-68CDAE17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36" y="707750"/>
            <a:ext cx="3638389" cy="88001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906036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Content Placeholder 4" descr="A blue and white background with white and blue patterns&#10;&#10;AI-generated content may be incorrect.">
            <a:extLst>
              <a:ext uri="{FF2B5EF4-FFF2-40B4-BE49-F238E27FC236}">
                <a16:creationId xmlns:a16="http://schemas.microsoft.com/office/drawing/2014/main" id="{92BFE1C3-F99B-B28B-3C90-8BA418505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7113"/>
          <a:stretch>
            <a:fillRect/>
          </a:stretch>
        </p:blipFill>
        <p:spPr>
          <a:xfrm rot="16200000">
            <a:off x="5799689" y="504593"/>
            <a:ext cx="573172" cy="1221145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00D990-82F1-5FCF-F1BF-E709D4BD3D61}"/>
              </a:ext>
            </a:extLst>
          </p:cNvPr>
          <p:cNvSpPr txBox="1"/>
          <p:nvPr/>
        </p:nvSpPr>
        <p:spPr>
          <a:xfrm>
            <a:off x="566836" y="2139365"/>
            <a:ext cx="1093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Myriad Pro" panose="020B0503030403020204" pitchFamily="34" charset="0"/>
              </a:rPr>
              <a:t>Lorem ipsum </a:t>
            </a:r>
            <a:r>
              <a:rPr lang="en-GB" dirty="0" err="1">
                <a:latin typeface="Myriad Pro" panose="020B0503030403020204" pitchFamily="34" charset="0"/>
              </a:rPr>
              <a:t>dolor</a:t>
            </a:r>
            <a:r>
              <a:rPr lang="en-GB" dirty="0">
                <a:latin typeface="Myriad Pro" panose="020B0503030403020204" pitchFamily="34" charset="0"/>
              </a:rPr>
              <a:t> sit </a:t>
            </a:r>
            <a:r>
              <a:rPr lang="en-GB" dirty="0" err="1">
                <a:latin typeface="Myriad Pro" panose="020B0503030403020204" pitchFamily="34" charset="0"/>
              </a:rPr>
              <a:t>amet</a:t>
            </a:r>
            <a:r>
              <a:rPr lang="en-GB" dirty="0">
                <a:latin typeface="Myriad Pro" panose="020B0503030403020204" pitchFamily="34" charset="0"/>
              </a:rPr>
              <a:t>, </a:t>
            </a:r>
            <a:r>
              <a:rPr lang="en-GB" dirty="0" err="1">
                <a:latin typeface="Myriad Pro" panose="020B0503030403020204" pitchFamily="34" charset="0"/>
              </a:rPr>
              <a:t>consectetur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adipiscing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elit</a:t>
            </a:r>
            <a:r>
              <a:rPr lang="en-GB" dirty="0">
                <a:latin typeface="Myriad Pro" panose="020B0503030403020204" pitchFamily="34" charset="0"/>
              </a:rPr>
              <a:t>, </a:t>
            </a:r>
            <a:r>
              <a:rPr lang="en-GB" dirty="0" err="1">
                <a:latin typeface="Myriad Pro" panose="020B0503030403020204" pitchFamily="34" charset="0"/>
              </a:rPr>
              <a:t>sed</a:t>
            </a:r>
            <a:r>
              <a:rPr lang="en-GB" dirty="0">
                <a:latin typeface="Myriad Pro" panose="020B0503030403020204" pitchFamily="34" charset="0"/>
              </a:rPr>
              <a:t> do </a:t>
            </a:r>
            <a:r>
              <a:rPr lang="en-GB" dirty="0" err="1">
                <a:latin typeface="Myriad Pro" panose="020B0503030403020204" pitchFamily="34" charset="0"/>
              </a:rPr>
              <a:t>eiusmod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tempor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incididunt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ut</a:t>
            </a:r>
            <a:r>
              <a:rPr lang="en-GB" dirty="0">
                <a:latin typeface="Myriad Pro" panose="020B0503030403020204" pitchFamily="34" charset="0"/>
              </a:rPr>
              <a:t> labore et dolore magna </a:t>
            </a:r>
            <a:r>
              <a:rPr lang="en-GB" dirty="0" err="1">
                <a:latin typeface="Myriad Pro" panose="020B0503030403020204" pitchFamily="34" charset="0"/>
              </a:rPr>
              <a:t>aliqua</a:t>
            </a:r>
            <a:r>
              <a:rPr lang="en-GB" dirty="0">
                <a:latin typeface="Myriad Pro" panose="020B0503030403020204" pitchFamily="34" charset="0"/>
              </a:rPr>
              <a:t>. Ut </a:t>
            </a:r>
            <a:r>
              <a:rPr lang="en-GB" dirty="0" err="1">
                <a:latin typeface="Myriad Pro" panose="020B0503030403020204" pitchFamily="34" charset="0"/>
              </a:rPr>
              <a:t>enim</a:t>
            </a:r>
            <a:r>
              <a:rPr lang="en-GB" dirty="0">
                <a:latin typeface="Myriad Pro" panose="020B0503030403020204" pitchFamily="34" charset="0"/>
              </a:rPr>
              <a:t> ad minim </a:t>
            </a:r>
            <a:r>
              <a:rPr lang="en-GB" dirty="0" err="1">
                <a:latin typeface="Myriad Pro" panose="020B0503030403020204" pitchFamily="34" charset="0"/>
              </a:rPr>
              <a:t>veniam</a:t>
            </a:r>
            <a:r>
              <a:rPr lang="en-GB" dirty="0">
                <a:latin typeface="Myriad Pro" panose="020B0503030403020204" pitchFamily="34" charset="0"/>
              </a:rPr>
              <a:t>, </a:t>
            </a:r>
            <a:r>
              <a:rPr lang="en-GB" dirty="0" err="1">
                <a:latin typeface="Myriad Pro" panose="020B0503030403020204" pitchFamily="34" charset="0"/>
              </a:rPr>
              <a:t>quis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nostrud</a:t>
            </a:r>
            <a:r>
              <a:rPr lang="en-GB" dirty="0">
                <a:latin typeface="Myriad Pro" panose="020B0503030403020204" pitchFamily="34" charset="0"/>
              </a:rPr>
              <a:t> exercitation </a:t>
            </a:r>
            <a:r>
              <a:rPr lang="en-GB" dirty="0" err="1">
                <a:latin typeface="Myriad Pro" panose="020B0503030403020204" pitchFamily="34" charset="0"/>
              </a:rPr>
              <a:t>ullamco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laboris</a:t>
            </a:r>
            <a:r>
              <a:rPr lang="en-GB" dirty="0">
                <a:latin typeface="Myriad Pro" panose="020B0503030403020204" pitchFamily="34" charset="0"/>
              </a:rPr>
              <a:t> nisi </a:t>
            </a:r>
            <a:r>
              <a:rPr lang="en-GB" dirty="0" err="1">
                <a:latin typeface="Myriad Pro" panose="020B0503030403020204" pitchFamily="34" charset="0"/>
              </a:rPr>
              <a:t>ut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aliquip</a:t>
            </a:r>
            <a:r>
              <a:rPr lang="en-GB" dirty="0">
                <a:latin typeface="Myriad Pro" panose="020B0503030403020204" pitchFamily="34" charset="0"/>
              </a:rPr>
              <a:t> ex </a:t>
            </a:r>
            <a:r>
              <a:rPr lang="en-GB" dirty="0" err="1">
                <a:latin typeface="Myriad Pro" panose="020B0503030403020204" pitchFamily="34" charset="0"/>
              </a:rPr>
              <a:t>ea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commodo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consequat</a:t>
            </a:r>
            <a:r>
              <a:rPr lang="en-GB" dirty="0">
                <a:latin typeface="Myriad Pro" panose="020B0503030403020204" pitchFamily="34" charset="0"/>
              </a:rPr>
              <a:t>. Duis </a:t>
            </a:r>
            <a:r>
              <a:rPr lang="en-GB" dirty="0" err="1">
                <a:latin typeface="Myriad Pro" panose="020B0503030403020204" pitchFamily="34" charset="0"/>
              </a:rPr>
              <a:t>aute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irure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dolor</a:t>
            </a:r>
            <a:r>
              <a:rPr lang="en-GB" dirty="0">
                <a:latin typeface="Myriad Pro" panose="020B0503030403020204" pitchFamily="34" charset="0"/>
              </a:rPr>
              <a:t> in </a:t>
            </a:r>
            <a:r>
              <a:rPr lang="en-GB" dirty="0" err="1">
                <a:latin typeface="Myriad Pro" panose="020B0503030403020204" pitchFamily="34" charset="0"/>
              </a:rPr>
              <a:t>reprehenderit</a:t>
            </a:r>
            <a:r>
              <a:rPr lang="en-GB" dirty="0">
                <a:latin typeface="Myriad Pro" panose="020B0503030403020204" pitchFamily="34" charset="0"/>
              </a:rPr>
              <a:t> in </a:t>
            </a:r>
            <a:r>
              <a:rPr lang="en-GB" dirty="0" err="1">
                <a:latin typeface="Myriad Pro" panose="020B0503030403020204" pitchFamily="34" charset="0"/>
              </a:rPr>
              <a:t>voluptate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velit</a:t>
            </a:r>
            <a:r>
              <a:rPr lang="en-GB" dirty="0">
                <a:latin typeface="Myriad Pro" panose="020B0503030403020204" pitchFamily="34" charset="0"/>
              </a:rPr>
              <a:t> esse </a:t>
            </a:r>
            <a:r>
              <a:rPr lang="en-GB" dirty="0" err="1">
                <a:latin typeface="Myriad Pro" panose="020B0503030403020204" pitchFamily="34" charset="0"/>
              </a:rPr>
              <a:t>cillum</a:t>
            </a:r>
            <a:r>
              <a:rPr lang="en-GB" dirty="0">
                <a:latin typeface="Myriad Pro" panose="020B0503030403020204" pitchFamily="34" charset="0"/>
              </a:rPr>
              <a:t> dolore </a:t>
            </a:r>
            <a:r>
              <a:rPr lang="en-GB" dirty="0" err="1">
                <a:latin typeface="Myriad Pro" panose="020B0503030403020204" pitchFamily="34" charset="0"/>
              </a:rPr>
              <a:t>eu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fugiat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nulla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pariatur</a:t>
            </a:r>
            <a:r>
              <a:rPr lang="en-GB" dirty="0">
                <a:latin typeface="Myriad Pro" panose="020B0503030403020204" pitchFamily="34" charset="0"/>
              </a:rPr>
              <a:t>. </a:t>
            </a:r>
            <a:r>
              <a:rPr lang="en-GB" dirty="0" err="1">
                <a:latin typeface="Myriad Pro" panose="020B0503030403020204" pitchFamily="34" charset="0"/>
              </a:rPr>
              <a:t>Excepteur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sint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occaecat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cupidatat</a:t>
            </a:r>
            <a:r>
              <a:rPr lang="en-GB" dirty="0">
                <a:latin typeface="Myriad Pro" panose="020B0503030403020204" pitchFamily="34" charset="0"/>
              </a:rPr>
              <a:t> non </a:t>
            </a:r>
            <a:r>
              <a:rPr lang="en-GB" dirty="0" err="1">
                <a:latin typeface="Myriad Pro" panose="020B0503030403020204" pitchFamily="34" charset="0"/>
              </a:rPr>
              <a:t>proident</a:t>
            </a:r>
            <a:r>
              <a:rPr lang="en-GB" dirty="0">
                <a:latin typeface="Myriad Pro" panose="020B0503030403020204" pitchFamily="34" charset="0"/>
              </a:rPr>
              <a:t>, sunt in culpa qui </a:t>
            </a:r>
            <a:r>
              <a:rPr lang="en-GB" dirty="0" err="1">
                <a:latin typeface="Myriad Pro" panose="020B0503030403020204" pitchFamily="34" charset="0"/>
              </a:rPr>
              <a:t>officia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deserunt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mollit</a:t>
            </a:r>
            <a:r>
              <a:rPr lang="en-GB" dirty="0">
                <a:latin typeface="Myriad Pro" panose="020B0503030403020204" pitchFamily="34" charset="0"/>
              </a:rPr>
              <a:t> </a:t>
            </a:r>
            <a:r>
              <a:rPr lang="en-GB" dirty="0" err="1">
                <a:latin typeface="Myriad Pro" panose="020B0503030403020204" pitchFamily="34" charset="0"/>
              </a:rPr>
              <a:t>anim</a:t>
            </a:r>
            <a:r>
              <a:rPr lang="en-GB" dirty="0">
                <a:latin typeface="Myriad Pro" panose="020B0503030403020204" pitchFamily="34" charset="0"/>
              </a:rPr>
              <a:t> id est </a:t>
            </a:r>
            <a:r>
              <a:rPr lang="en-GB" dirty="0" err="1">
                <a:latin typeface="Myriad Pro" panose="020B0503030403020204" pitchFamily="34" charset="0"/>
              </a:rPr>
              <a:t>laborum</a:t>
            </a:r>
            <a:r>
              <a:rPr lang="en-GB" dirty="0"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17" name="Picture 16" descr="A logo with a drop of water&#10;&#10;AI-generated content may be incorrect.">
            <a:extLst>
              <a:ext uri="{FF2B5EF4-FFF2-40B4-BE49-F238E27FC236}">
                <a16:creationId xmlns:a16="http://schemas.microsoft.com/office/drawing/2014/main" id="{4581AC5B-95D6-06AA-2D07-2B3B36610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61" t="17794" r="9217" b="26941"/>
          <a:stretch>
            <a:fillRect/>
          </a:stretch>
        </p:blipFill>
        <p:spPr>
          <a:xfrm>
            <a:off x="10025384" y="251231"/>
            <a:ext cx="1656904" cy="1105582"/>
          </a:xfrm>
          <a:prstGeom prst="rect">
            <a:avLst/>
          </a:prstGeom>
        </p:spPr>
      </p:pic>
      <p:pic>
        <p:nvPicPr>
          <p:cNvPr id="14" name="Picture 13" descr="A circular pattern with water symbols&#10;&#10;AI-generated content may be incorrect.">
            <a:extLst>
              <a:ext uri="{FF2B5EF4-FFF2-40B4-BE49-F238E27FC236}">
                <a16:creationId xmlns:a16="http://schemas.microsoft.com/office/drawing/2014/main" id="{91656C0C-DB03-4815-58B1-7F004C833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761" y="5127168"/>
            <a:ext cx="1492710" cy="1867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3A8D00-24C6-9A1A-471D-59FE88BE471B}"/>
              </a:ext>
            </a:extLst>
          </p:cNvPr>
          <p:cNvSpPr txBox="1"/>
          <p:nvPr/>
        </p:nvSpPr>
        <p:spPr>
          <a:xfrm>
            <a:off x="1051772" y="6429011"/>
            <a:ext cx="1008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7279E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XIX World Water Congress</a:t>
            </a:r>
            <a:r>
              <a:rPr lang="en-GB" sz="1400" b="1" dirty="0">
                <a:solidFill>
                  <a:srgbClr val="17279E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17279E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Arial" panose="020B0604020202020204" pitchFamily="34" charset="0"/>
              </a:rPr>
              <a:t>| Marrakech, Morocco | 1-5 December 2025 | www.worldwatercongress.org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9" y="6368851"/>
            <a:ext cx="897609" cy="4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8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5"/>
            <a:ext cx="12192000" cy="685163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67" y="1239377"/>
            <a:ext cx="9070866" cy="3825248"/>
          </a:xfrm>
          <a:prstGeom prst="rect">
            <a:avLst/>
          </a:prstGeom>
        </p:spPr>
      </p:pic>
      <p:sp>
        <p:nvSpPr>
          <p:cNvPr id="18" name="object 43"/>
          <p:cNvSpPr txBox="1"/>
          <p:nvPr/>
        </p:nvSpPr>
        <p:spPr>
          <a:xfrm>
            <a:off x="6475729" y="2915220"/>
            <a:ext cx="308008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3400" spc="-20" dirty="0">
                <a:solidFill>
                  <a:schemeClr val="bg1"/>
                </a:solidFill>
                <a:latin typeface="Myriad Pro" panose="020B0503030403020204" pitchFamily="34" charset="0"/>
                <a:cs typeface="Goudy Old Style"/>
              </a:rPr>
              <a:t>Thank you!</a:t>
            </a:r>
            <a:endParaRPr lang="fr-FR" sz="3400" spc="-5" dirty="0">
              <a:solidFill>
                <a:schemeClr val="bg1"/>
              </a:solidFill>
              <a:latin typeface="Myriad Pro" panose="020B0503030403020204" pitchFamily="34" charset="0"/>
              <a:cs typeface="Goudy Old Style"/>
            </a:endParaRPr>
          </a:p>
        </p:txBody>
      </p:sp>
      <p:sp>
        <p:nvSpPr>
          <p:cNvPr id="19" name="object 43"/>
          <p:cNvSpPr txBox="1"/>
          <p:nvPr/>
        </p:nvSpPr>
        <p:spPr>
          <a:xfrm>
            <a:off x="5705851" y="4006961"/>
            <a:ext cx="490119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20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Email</a:t>
            </a:r>
          </a:p>
          <a:p>
            <a:pPr marL="12700" algn="ctr">
              <a:lnSpc>
                <a:spcPct val="100000"/>
              </a:lnSpc>
            </a:pPr>
            <a:r>
              <a:rPr lang="en-US" spc="-20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Website</a:t>
            </a:r>
          </a:p>
          <a:p>
            <a:pPr marL="12700" algn="ctr">
              <a:lnSpc>
                <a:spcPct val="100000"/>
              </a:lnSpc>
            </a:pPr>
            <a:r>
              <a:rPr lang="en-US" spc="-20" dirty="0">
                <a:solidFill>
                  <a:srgbClr val="283A89"/>
                </a:solidFill>
                <a:latin typeface="Myriad Pro" panose="020B0503030403020204" pitchFamily="34" charset="0"/>
                <a:cs typeface="Goudy Old Style"/>
              </a:rPr>
              <a:t>Social media</a:t>
            </a:r>
            <a:endParaRPr lang="en-US" dirty="0">
              <a:latin typeface="Myriad Pro" panose="020B0503030403020204" pitchFamily="34" charset="0"/>
              <a:cs typeface="Goudy Old Style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254"/>
            <a:ext cx="12192000" cy="3429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10"/>
          <a:stretch>
            <a:fillRect/>
          </a:stretch>
        </p:blipFill>
        <p:spPr>
          <a:xfrm>
            <a:off x="3749912" y="6138307"/>
            <a:ext cx="4692176" cy="582169"/>
          </a:xfrm>
          <a:prstGeom prst="rect">
            <a:avLst/>
          </a:prstGeom>
        </p:spPr>
      </p:pic>
      <p:pic>
        <p:nvPicPr>
          <p:cNvPr id="21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17" y="1069897"/>
            <a:ext cx="2358062" cy="1261221"/>
          </a:xfrm>
          <a:prstGeom prst="rect">
            <a:avLst/>
          </a:prstGeom>
        </p:spPr>
      </p:pic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E3090B87-AF54-E662-67BB-D4702D387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446" y="5870921"/>
            <a:ext cx="1776046" cy="902437"/>
          </a:xfrm>
          <a:prstGeom prst="rect">
            <a:avLst/>
          </a:prstGeom>
        </p:spPr>
      </p:pic>
      <p:pic>
        <p:nvPicPr>
          <p:cNvPr id="8" name="Picture 7" descr="A gold lion with a crown and a star on a black background&#10;&#10;AI-generated content may be incorrect.">
            <a:extLst>
              <a:ext uri="{FF2B5EF4-FFF2-40B4-BE49-F238E27FC236}">
                <a16:creationId xmlns:a16="http://schemas.microsoft.com/office/drawing/2014/main" id="{E18AFF75-A2BA-355D-4727-C2EADE7B0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9708" y="5865319"/>
            <a:ext cx="937846" cy="937846"/>
          </a:xfrm>
          <a:prstGeom prst="rect">
            <a:avLst/>
          </a:prstGeom>
        </p:spPr>
      </p:pic>
      <p:sp>
        <p:nvSpPr>
          <p:cNvPr id="10" name="ZoneTexte 10">
            <a:extLst>
              <a:ext uri="{FF2B5EF4-FFF2-40B4-BE49-F238E27FC236}">
                <a16:creationId xmlns:a16="http://schemas.microsoft.com/office/drawing/2014/main" id="{583BFE54-CEB2-590E-D1B2-63205F9C8D71}"/>
              </a:ext>
            </a:extLst>
          </p:cNvPr>
          <p:cNvSpPr txBox="1"/>
          <p:nvPr/>
        </p:nvSpPr>
        <p:spPr>
          <a:xfrm>
            <a:off x="955790" y="207104"/>
            <a:ext cx="1028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300" dirty="0">
                <a:solidFill>
                  <a:srgbClr val="17279E"/>
                </a:solidFill>
                <a:latin typeface="Myriad Pro" panose="020B0503030403020204" pitchFamily="34" charset="0"/>
              </a:rPr>
              <a:t>Under the High Patronage of His Majesty King Mohammed VI</a:t>
            </a:r>
            <a:endParaRPr lang="fr-MA" sz="1600" b="1" spc="300" dirty="0">
              <a:solidFill>
                <a:srgbClr val="17279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3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127</Words>
  <Application>Microsoft Office PowerPoint</Application>
  <PresentationFormat>Grand écran</PresentationFormat>
  <Paragraphs>15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Baskerville</vt:lpstr>
      <vt:lpstr>Calibri</vt:lpstr>
      <vt:lpstr>Goudy Old Style</vt:lpstr>
      <vt:lpstr>Myriad Pro</vt:lpstr>
      <vt:lpstr>Office Theme</vt:lpstr>
      <vt:lpstr>Présentation PowerPoint</vt:lpstr>
      <vt:lpstr>Title here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Eliana Harrigan</dc:creator>
  <cp:lastModifiedBy>siham lamoumni</cp:lastModifiedBy>
  <cp:revision>31</cp:revision>
  <dcterms:created xsi:type="dcterms:W3CDTF">2025-10-30T16:45:19Z</dcterms:created>
  <dcterms:modified xsi:type="dcterms:W3CDTF">2025-11-05T13:38:14Z</dcterms:modified>
</cp:coreProperties>
</file>